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19"/>
  </p:notesMasterIdLst>
  <p:sldIdLst>
    <p:sldId id="256" r:id="rId2"/>
    <p:sldId id="257" r:id="rId3"/>
    <p:sldId id="385" r:id="rId4"/>
    <p:sldId id="386" r:id="rId5"/>
    <p:sldId id="387" r:id="rId6"/>
    <p:sldId id="361" r:id="rId7"/>
    <p:sldId id="391" r:id="rId8"/>
    <p:sldId id="398" r:id="rId9"/>
    <p:sldId id="392" r:id="rId10"/>
    <p:sldId id="396" r:id="rId11"/>
    <p:sldId id="393" r:id="rId12"/>
    <p:sldId id="389" r:id="rId13"/>
    <p:sldId id="394" r:id="rId14"/>
    <p:sldId id="397" r:id="rId15"/>
    <p:sldId id="395" r:id="rId16"/>
    <p:sldId id="258" r:id="rId17"/>
    <p:sldId id="333" r:id="rId18"/>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771484E-2777-D046-B290-87D14CAAB0F9}">
          <p14:sldIdLst>
            <p14:sldId id="256"/>
            <p14:sldId id="257"/>
            <p14:sldId id="385"/>
            <p14:sldId id="386"/>
            <p14:sldId id="387"/>
            <p14:sldId id="361"/>
            <p14:sldId id="391"/>
            <p14:sldId id="398"/>
            <p14:sldId id="392"/>
            <p14:sldId id="396"/>
            <p14:sldId id="393"/>
            <p14:sldId id="389"/>
            <p14:sldId id="394"/>
            <p14:sldId id="397"/>
            <p14:sldId id="395"/>
            <p14:sldId id="258"/>
            <p14:sldId id="3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C148"/>
    <a:srgbClr val="FF9933"/>
    <a:srgbClr val="F6A022"/>
    <a:srgbClr val="C66C0A"/>
    <a:srgbClr val="73BED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13" autoAdjust="0"/>
    <p:restoredTop sz="92193" autoAdjust="0"/>
  </p:normalViewPr>
  <p:slideViewPr>
    <p:cSldViewPr snapToGrid="0" snapToObjects="1">
      <p:cViewPr varScale="1">
        <p:scale>
          <a:sx n="86" d="100"/>
          <a:sy n="86" d="100"/>
        </p:scale>
        <p:origin x="-160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389B68-EAAF-1B40-801A-824B15695F08}"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zh-CN" altLang="en-US"/>
        </a:p>
      </dgm:t>
    </dgm:pt>
    <dgm:pt modelId="{3F5EDB8A-A1E9-034D-B9EE-132FAFF912FC}">
      <dgm:prSet phldrT="[文本]" custT="1"/>
      <dgm:spPr>
        <a:solidFill>
          <a:srgbClr val="F6A022"/>
        </a:solidFill>
      </dgm:spPr>
      <dgm:t>
        <a:bodyPr/>
        <a:lstStyle/>
        <a:p>
          <a:r>
            <a:rPr lang="en-US" altLang="zh-CN" sz="7200" b="1" dirty="0" smtClean="0">
              <a:latin typeface="微软雅黑" pitchFamily="34" charset="-122"/>
              <a:ea typeface="微软雅黑" pitchFamily="34" charset="-122"/>
            </a:rPr>
            <a:t>R</a:t>
          </a:r>
          <a:endParaRPr lang="zh-CN" altLang="en-US" sz="7200" b="1" dirty="0">
            <a:latin typeface="微软雅黑" pitchFamily="34" charset="-122"/>
            <a:ea typeface="微软雅黑" pitchFamily="34" charset="-122"/>
          </a:endParaRPr>
        </a:p>
      </dgm:t>
    </dgm:pt>
    <dgm:pt modelId="{37BA5617-1791-3A4F-AF89-87E6F9AE785D}" type="parTrans" cxnId="{2DB8FCF0-01AB-0F4C-96C3-9BDA396E0C1B}">
      <dgm:prSet/>
      <dgm:spPr/>
      <dgm:t>
        <a:bodyPr/>
        <a:lstStyle/>
        <a:p>
          <a:endParaRPr lang="zh-CN" altLang="en-US"/>
        </a:p>
      </dgm:t>
    </dgm:pt>
    <dgm:pt modelId="{8DD7DEBA-D1F3-B84C-B519-D001FBA376AA}" type="sibTrans" cxnId="{2DB8FCF0-01AB-0F4C-96C3-9BDA396E0C1B}">
      <dgm:prSet/>
      <dgm:spPr/>
      <dgm:t>
        <a:bodyPr/>
        <a:lstStyle/>
        <a:p>
          <a:endParaRPr lang="zh-CN" altLang="en-US"/>
        </a:p>
      </dgm:t>
    </dgm:pt>
    <dgm:pt modelId="{86335430-120B-FF42-BE1D-CD001A0C191F}">
      <dgm:prSet phldrT="[文本]" custT="1"/>
      <dgm:spPr>
        <a:solidFill>
          <a:srgbClr val="73BED3"/>
        </a:solidFill>
      </dgm:spPr>
      <dgm:t>
        <a:bodyPr/>
        <a:lstStyle/>
        <a:p>
          <a:r>
            <a:rPr lang="zh-CN" altLang="en-US" sz="2800" b="1" dirty="0" smtClean="0">
              <a:latin typeface="微软雅黑" pitchFamily="34" charset="-122"/>
              <a:ea typeface="微软雅黑" pitchFamily="34" charset="-122"/>
            </a:rPr>
            <a:t>免费</a:t>
          </a:r>
          <a:endParaRPr lang="zh-CN" altLang="en-US" sz="2800" b="1" dirty="0">
            <a:latin typeface="微软雅黑" pitchFamily="34" charset="-122"/>
            <a:ea typeface="微软雅黑" pitchFamily="34" charset="-122"/>
          </a:endParaRPr>
        </a:p>
      </dgm:t>
    </dgm:pt>
    <dgm:pt modelId="{47C232CB-D0BE-4943-A00E-3BE87C9210E7}" type="parTrans" cxnId="{876BF568-20E3-0E4B-8DA1-F29080C72FDD}">
      <dgm:prSet/>
      <dgm:spPr>
        <a:solidFill>
          <a:schemeClr val="accent4">
            <a:lumMod val="60000"/>
            <a:lumOff val="40000"/>
          </a:schemeClr>
        </a:solidFill>
      </dgm:spPr>
      <dgm:t>
        <a:bodyPr/>
        <a:lstStyle/>
        <a:p>
          <a:endParaRPr lang="zh-CN" altLang="en-US"/>
        </a:p>
      </dgm:t>
    </dgm:pt>
    <dgm:pt modelId="{D361EFA6-4310-9847-A002-CCF2692F6E28}" type="sibTrans" cxnId="{876BF568-20E3-0E4B-8DA1-F29080C72FDD}">
      <dgm:prSet/>
      <dgm:spPr/>
      <dgm:t>
        <a:bodyPr/>
        <a:lstStyle/>
        <a:p>
          <a:endParaRPr lang="zh-CN" altLang="en-US"/>
        </a:p>
      </dgm:t>
    </dgm:pt>
    <dgm:pt modelId="{90F173F3-980E-4846-B5DC-B6753D1FC105}">
      <dgm:prSet phldrT="[文本]" custT="1"/>
      <dgm:spPr>
        <a:solidFill>
          <a:srgbClr val="73BED3"/>
        </a:solidFill>
      </dgm:spPr>
      <dgm:t>
        <a:bodyPr/>
        <a:lstStyle/>
        <a:p>
          <a:r>
            <a:rPr lang="zh-CN" altLang="en-US" sz="2800" b="1" dirty="0" smtClean="0">
              <a:latin typeface="微软雅黑" pitchFamily="34" charset="-122"/>
              <a:ea typeface="微软雅黑" pitchFamily="34" charset="-122"/>
            </a:rPr>
            <a:t>开源</a:t>
          </a:r>
          <a:endParaRPr lang="zh-CN" altLang="en-US" sz="2800" b="1" dirty="0">
            <a:latin typeface="微软雅黑" pitchFamily="34" charset="-122"/>
            <a:ea typeface="微软雅黑" pitchFamily="34" charset="-122"/>
          </a:endParaRPr>
        </a:p>
      </dgm:t>
    </dgm:pt>
    <dgm:pt modelId="{E2E99D93-A63B-BC44-83A2-E557E3E4E863}" type="parTrans" cxnId="{A8E2FFE2-B3EC-364C-81BA-41CFF3AE9FBD}">
      <dgm:prSet/>
      <dgm:spPr>
        <a:solidFill>
          <a:schemeClr val="accent4">
            <a:lumMod val="60000"/>
            <a:lumOff val="40000"/>
          </a:schemeClr>
        </a:solidFill>
      </dgm:spPr>
      <dgm:t>
        <a:bodyPr/>
        <a:lstStyle/>
        <a:p>
          <a:endParaRPr lang="zh-CN" altLang="en-US"/>
        </a:p>
      </dgm:t>
    </dgm:pt>
    <dgm:pt modelId="{B4D666D2-C2FE-F441-9EF6-38E7BB38D764}" type="sibTrans" cxnId="{A8E2FFE2-B3EC-364C-81BA-41CFF3AE9FBD}">
      <dgm:prSet/>
      <dgm:spPr/>
      <dgm:t>
        <a:bodyPr/>
        <a:lstStyle/>
        <a:p>
          <a:endParaRPr lang="zh-CN" altLang="en-US"/>
        </a:p>
      </dgm:t>
    </dgm:pt>
    <dgm:pt modelId="{4569BBF9-2296-464E-A7B9-6F8E5E21169E}">
      <dgm:prSet phldrT="[文本]" custT="1"/>
      <dgm:spPr>
        <a:solidFill>
          <a:srgbClr val="73BED3"/>
        </a:solidFill>
      </dgm:spPr>
      <dgm:t>
        <a:bodyPr/>
        <a:lstStyle/>
        <a:p>
          <a:r>
            <a:rPr lang="zh-CN" altLang="en-US" sz="2800" b="1" dirty="0" smtClean="0">
              <a:latin typeface="微软雅黑" pitchFamily="34" charset="-122"/>
              <a:ea typeface="微软雅黑" pitchFamily="34" charset="-122"/>
            </a:rPr>
            <a:t>可视化</a:t>
          </a:r>
          <a:endParaRPr lang="zh-CN" altLang="en-US" sz="2800" b="1" dirty="0">
            <a:latin typeface="微软雅黑" pitchFamily="34" charset="-122"/>
            <a:ea typeface="微软雅黑" pitchFamily="34" charset="-122"/>
          </a:endParaRPr>
        </a:p>
      </dgm:t>
    </dgm:pt>
    <dgm:pt modelId="{246DDA06-F1FC-8A40-9C27-335AB33E4448}" type="parTrans" cxnId="{15D7AD8E-7C1E-2C42-92FE-F5A8B3E15294}">
      <dgm:prSet/>
      <dgm:spPr>
        <a:solidFill>
          <a:schemeClr val="accent4">
            <a:lumMod val="60000"/>
            <a:lumOff val="40000"/>
          </a:schemeClr>
        </a:solidFill>
      </dgm:spPr>
      <dgm:t>
        <a:bodyPr/>
        <a:lstStyle/>
        <a:p>
          <a:endParaRPr lang="zh-CN" altLang="en-US"/>
        </a:p>
      </dgm:t>
    </dgm:pt>
    <dgm:pt modelId="{D0A71D0B-6673-E642-9200-B334B224CDA8}" type="sibTrans" cxnId="{15D7AD8E-7C1E-2C42-92FE-F5A8B3E15294}">
      <dgm:prSet/>
      <dgm:spPr/>
      <dgm:t>
        <a:bodyPr/>
        <a:lstStyle/>
        <a:p>
          <a:endParaRPr lang="zh-CN" altLang="en-US"/>
        </a:p>
      </dgm:t>
    </dgm:pt>
    <dgm:pt modelId="{507A6947-2724-C842-8736-7149D4ADBFE6}">
      <dgm:prSet custT="1"/>
      <dgm:spPr>
        <a:solidFill>
          <a:srgbClr val="73BED3"/>
        </a:solidFill>
      </dgm:spPr>
      <dgm:t>
        <a:bodyPr/>
        <a:lstStyle/>
        <a:p>
          <a:r>
            <a:rPr lang="zh-CN" altLang="en-US" sz="2800" b="1" dirty="0" smtClean="0">
              <a:latin typeface="微软雅黑" pitchFamily="34" charset="-122"/>
              <a:ea typeface="微软雅黑" pitchFamily="34" charset="-122"/>
            </a:rPr>
            <a:t>强大</a:t>
          </a:r>
          <a:endParaRPr lang="zh-CN" altLang="en-US" sz="2800" b="1" dirty="0">
            <a:latin typeface="微软雅黑" pitchFamily="34" charset="-122"/>
            <a:ea typeface="微软雅黑" pitchFamily="34" charset="-122"/>
          </a:endParaRPr>
        </a:p>
      </dgm:t>
    </dgm:pt>
    <dgm:pt modelId="{9ABE8311-CBD7-EF4F-9083-9DEC437E48A9}" type="parTrans" cxnId="{C594CB1A-AD8A-744A-80B2-07D0642441CB}">
      <dgm:prSet/>
      <dgm:spPr>
        <a:solidFill>
          <a:schemeClr val="accent4">
            <a:lumMod val="60000"/>
            <a:lumOff val="40000"/>
          </a:schemeClr>
        </a:solidFill>
      </dgm:spPr>
      <dgm:t>
        <a:bodyPr/>
        <a:lstStyle/>
        <a:p>
          <a:endParaRPr lang="zh-CN" altLang="en-US"/>
        </a:p>
      </dgm:t>
    </dgm:pt>
    <dgm:pt modelId="{2702B360-63F0-8348-AAE1-07AE0D9394F3}" type="sibTrans" cxnId="{C594CB1A-AD8A-744A-80B2-07D0642441CB}">
      <dgm:prSet/>
      <dgm:spPr/>
      <dgm:t>
        <a:bodyPr/>
        <a:lstStyle/>
        <a:p>
          <a:endParaRPr lang="zh-CN" altLang="en-US"/>
        </a:p>
      </dgm:t>
    </dgm:pt>
    <dgm:pt modelId="{9DD78E75-14AB-7842-AE0E-9E4838F87378}">
      <dgm:prSet custT="1"/>
      <dgm:spPr>
        <a:solidFill>
          <a:srgbClr val="73BED3"/>
        </a:solidFill>
      </dgm:spPr>
      <dgm:t>
        <a:bodyPr/>
        <a:lstStyle/>
        <a:p>
          <a:r>
            <a:rPr lang="zh-CN" altLang="en-US" sz="2800" b="1" dirty="0" smtClean="0">
              <a:latin typeface="微软雅黑" pitchFamily="34" charset="-122"/>
              <a:ea typeface="微软雅黑" pitchFamily="34" charset="-122"/>
            </a:rPr>
            <a:t>复现</a:t>
          </a:r>
          <a:endParaRPr lang="zh-CN" altLang="en-US" sz="2800" b="1" dirty="0">
            <a:latin typeface="微软雅黑" pitchFamily="34" charset="-122"/>
            <a:ea typeface="微软雅黑" pitchFamily="34" charset="-122"/>
          </a:endParaRPr>
        </a:p>
      </dgm:t>
    </dgm:pt>
    <dgm:pt modelId="{EAC280E7-E39B-8341-9CE5-8576649898AE}" type="parTrans" cxnId="{3F79E586-4A24-5143-9867-9FBD3288F3FE}">
      <dgm:prSet/>
      <dgm:spPr>
        <a:solidFill>
          <a:schemeClr val="accent4">
            <a:lumMod val="60000"/>
            <a:lumOff val="40000"/>
          </a:schemeClr>
        </a:solidFill>
      </dgm:spPr>
      <dgm:t>
        <a:bodyPr/>
        <a:lstStyle/>
        <a:p>
          <a:endParaRPr lang="zh-CN" altLang="en-US"/>
        </a:p>
      </dgm:t>
    </dgm:pt>
    <dgm:pt modelId="{0693F468-629F-2E40-9DBC-FE2C26764426}" type="sibTrans" cxnId="{3F79E586-4A24-5143-9867-9FBD3288F3FE}">
      <dgm:prSet/>
      <dgm:spPr/>
      <dgm:t>
        <a:bodyPr/>
        <a:lstStyle/>
        <a:p>
          <a:endParaRPr lang="zh-CN" altLang="en-US"/>
        </a:p>
      </dgm:t>
    </dgm:pt>
    <dgm:pt modelId="{115C14DD-9AD7-974C-AA92-53597231B489}" type="pres">
      <dgm:prSet presAssocID="{06389B68-EAAF-1B40-801A-824B15695F08}" presName="cycle" presStyleCnt="0">
        <dgm:presLayoutVars>
          <dgm:chMax val="1"/>
          <dgm:dir/>
          <dgm:animLvl val="ctr"/>
          <dgm:resizeHandles val="exact"/>
        </dgm:presLayoutVars>
      </dgm:prSet>
      <dgm:spPr/>
      <dgm:t>
        <a:bodyPr/>
        <a:lstStyle/>
        <a:p>
          <a:endParaRPr lang="zh-CN" altLang="en-US"/>
        </a:p>
      </dgm:t>
    </dgm:pt>
    <dgm:pt modelId="{D6C4EE8D-DF89-4441-A912-BA050C139DF6}" type="pres">
      <dgm:prSet presAssocID="{3F5EDB8A-A1E9-034D-B9EE-132FAFF912FC}" presName="centerShape" presStyleLbl="node0" presStyleIdx="0" presStyleCnt="1"/>
      <dgm:spPr/>
      <dgm:t>
        <a:bodyPr/>
        <a:lstStyle/>
        <a:p>
          <a:endParaRPr lang="zh-CN" altLang="en-US"/>
        </a:p>
      </dgm:t>
    </dgm:pt>
    <dgm:pt modelId="{E79B6B2C-904F-9546-BAD5-98917B9B8FD3}" type="pres">
      <dgm:prSet presAssocID="{47C232CB-D0BE-4943-A00E-3BE87C9210E7}" presName="parTrans" presStyleLbl="bgSibTrans2D1" presStyleIdx="0" presStyleCnt="5"/>
      <dgm:spPr/>
      <dgm:t>
        <a:bodyPr/>
        <a:lstStyle/>
        <a:p>
          <a:endParaRPr lang="zh-CN" altLang="en-US"/>
        </a:p>
      </dgm:t>
    </dgm:pt>
    <dgm:pt modelId="{3E5B53C9-CC31-8B40-A3E0-FADFEC425261}" type="pres">
      <dgm:prSet presAssocID="{86335430-120B-FF42-BE1D-CD001A0C191F}" presName="node" presStyleLbl="node1" presStyleIdx="0" presStyleCnt="5" custScaleX="84022" custScaleY="84580">
        <dgm:presLayoutVars>
          <dgm:bulletEnabled val="1"/>
        </dgm:presLayoutVars>
      </dgm:prSet>
      <dgm:spPr/>
      <dgm:t>
        <a:bodyPr/>
        <a:lstStyle/>
        <a:p>
          <a:endParaRPr lang="zh-CN" altLang="en-US"/>
        </a:p>
      </dgm:t>
    </dgm:pt>
    <dgm:pt modelId="{1DAA7C38-2C76-B346-A332-BDB85B106FBF}" type="pres">
      <dgm:prSet presAssocID="{E2E99D93-A63B-BC44-83A2-E557E3E4E863}" presName="parTrans" presStyleLbl="bgSibTrans2D1" presStyleIdx="1" presStyleCnt="5"/>
      <dgm:spPr/>
      <dgm:t>
        <a:bodyPr/>
        <a:lstStyle/>
        <a:p>
          <a:endParaRPr lang="zh-CN" altLang="en-US"/>
        </a:p>
      </dgm:t>
    </dgm:pt>
    <dgm:pt modelId="{BF4737EA-F267-9749-BE8A-C8628F6B9442}" type="pres">
      <dgm:prSet presAssocID="{90F173F3-980E-4846-B5DC-B6753D1FC105}" presName="node" presStyleLbl="node1" presStyleIdx="1" presStyleCnt="5" custScaleX="86577" custScaleY="86643">
        <dgm:presLayoutVars>
          <dgm:bulletEnabled val="1"/>
        </dgm:presLayoutVars>
      </dgm:prSet>
      <dgm:spPr/>
      <dgm:t>
        <a:bodyPr/>
        <a:lstStyle/>
        <a:p>
          <a:endParaRPr lang="zh-CN" altLang="en-US"/>
        </a:p>
      </dgm:t>
    </dgm:pt>
    <dgm:pt modelId="{15BD0E03-8DDB-9A4F-A663-007033AD15CB}" type="pres">
      <dgm:prSet presAssocID="{246DDA06-F1FC-8A40-9C27-335AB33E4448}" presName="parTrans" presStyleLbl="bgSibTrans2D1" presStyleIdx="2" presStyleCnt="5"/>
      <dgm:spPr/>
      <dgm:t>
        <a:bodyPr/>
        <a:lstStyle/>
        <a:p>
          <a:endParaRPr lang="zh-CN" altLang="en-US"/>
        </a:p>
      </dgm:t>
    </dgm:pt>
    <dgm:pt modelId="{075D7A3F-20A7-BA44-953B-E9C06888ACC1}" type="pres">
      <dgm:prSet presAssocID="{4569BBF9-2296-464E-A7B9-6F8E5E21169E}" presName="node" presStyleLbl="node1" presStyleIdx="2" presStyleCnt="5" custScaleX="88953" custScaleY="86009">
        <dgm:presLayoutVars>
          <dgm:bulletEnabled val="1"/>
        </dgm:presLayoutVars>
      </dgm:prSet>
      <dgm:spPr/>
      <dgm:t>
        <a:bodyPr/>
        <a:lstStyle/>
        <a:p>
          <a:endParaRPr lang="zh-CN" altLang="en-US"/>
        </a:p>
      </dgm:t>
    </dgm:pt>
    <dgm:pt modelId="{E0A368B3-4E70-8E49-8612-8F427C2FA0D3}" type="pres">
      <dgm:prSet presAssocID="{9ABE8311-CBD7-EF4F-9083-9DEC437E48A9}" presName="parTrans" presStyleLbl="bgSibTrans2D1" presStyleIdx="3" presStyleCnt="5"/>
      <dgm:spPr/>
      <dgm:t>
        <a:bodyPr/>
        <a:lstStyle/>
        <a:p>
          <a:endParaRPr lang="zh-CN" altLang="en-US"/>
        </a:p>
      </dgm:t>
    </dgm:pt>
    <dgm:pt modelId="{2871551F-5915-9B4B-B536-9B0070381AE9}" type="pres">
      <dgm:prSet presAssocID="{507A6947-2724-C842-8736-7149D4ADBFE6}" presName="node" presStyleLbl="node1" presStyleIdx="3" presStyleCnt="5" custScaleX="85905" custScaleY="88301">
        <dgm:presLayoutVars>
          <dgm:bulletEnabled val="1"/>
        </dgm:presLayoutVars>
      </dgm:prSet>
      <dgm:spPr/>
      <dgm:t>
        <a:bodyPr/>
        <a:lstStyle/>
        <a:p>
          <a:endParaRPr lang="zh-CN" altLang="en-US"/>
        </a:p>
      </dgm:t>
    </dgm:pt>
    <dgm:pt modelId="{2DC53476-4E28-9E4F-81BC-EEC6432471CB}" type="pres">
      <dgm:prSet presAssocID="{EAC280E7-E39B-8341-9CE5-8576649898AE}" presName="parTrans" presStyleLbl="bgSibTrans2D1" presStyleIdx="4" presStyleCnt="5"/>
      <dgm:spPr/>
      <dgm:t>
        <a:bodyPr/>
        <a:lstStyle/>
        <a:p>
          <a:endParaRPr lang="zh-CN" altLang="en-US"/>
        </a:p>
      </dgm:t>
    </dgm:pt>
    <dgm:pt modelId="{666511DB-370B-0146-9340-C7BB3E7CC3F0}" type="pres">
      <dgm:prSet presAssocID="{9DD78E75-14AB-7842-AE0E-9E4838F87378}" presName="node" presStyleLbl="node1" presStyleIdx="4" presStyleCnt="5" custScaleX="86676" custScaleY="82777">
        <dgm:presLayoutVars>
          <dgm:bulletEnabled val="1"/>
        </dgm:presLayoutVars>
      </dgm:prSet>
      <dgm:spPr/>
      <dgm:t>
        <a:bodyPr/>
        <a:lstStyle/>
        <a:p>
          <a:endParaRPr lang="zh-CN" altLang="en-US"/>
        </a:p>
      </dgm:t>
    </dgm:pt>
  </dgm:ptLst>
  <dgm:cxnLst>
    <dgm:cxn modelId="{876BF568-20E3-0E4B-8DA1-F29080C72FDD}" srcId="{3F5EDB8A-A1E9-034D-B9EE-132FAFF912FC}" destId="{86335430-120B-FF42-BE1D-CD001A0C191F}" srcOrd="0" destOrd="0" parTransId="{47C232CB-D0BE-4943-A00E-3BE87C9210E7}" sibTransId="{D361EFA6-4310-9847-A002-CCF2692F6E28}"/>
    <dgm:cxn modelId="{F0C09F5B-D39B-6840-947D-B8A43B094B06}" type="presOf" srcId="{90F173F3-980E-4846-B5DC-B6753D1FC105}" destId="{BF4737EA-F267-9749-BE8A-C8628F6B9442}" srcOrd="0" destOrd="0" presId="urn:microsoft.com/office/officeart/2005/8/layout/radial4"/>
    <dgm:cxn modelId="{3F79E586-4A24-5143-9867-9FBD3288F3FE}" srcId="{3F5EDB8A-A1E9-034D-B9EE-132FAFF912FC}" destId="{9DD78E75-14AB-7842-AE0E-9E4838F87378}" srcOrd="4" destOrd="0" parTransId="{EAC280E7-E39B-8341-9CE5-8576649898AE}" sibTransId="{0693F468-629F-2E40-9DBC-FE2C26764426}"/>
    <dgm:cxn modelId="{15D7AD8E-7C1E-2C42-92FE-F5A8B3E15294}" srcId="{3F5EDB8A-A1E9-034D-B9EE-132FAFF912FC}" destId="{4569BBF9-2296-464E-A7B9-6F8E5E21169E}" srcOrd="2" destOrd="0" parTransId="{246DDA06-F1FC-8A40-9C27-335AB33E4448}" sibTransId="{D0A71D0B-6673-E642-9200-B334B224CDA8}"/>
    <dgm:cxn modelId="{AEA8A80E-A1C2-4740-B9B1-314625FB913F}" type="presOf" srcId="{3F5EDB8A-A1E9-034D-B9EE-132FAFF912FC}" destId="{D6C4EE8D-DF89-4441-A912-BA050C139DF6}" srcOrd="0" destOrd="0" presId="urn:microsoft.com/office/officeart/2005/8/layout/radial4"/>
    <dgm:cxn modelId="{19047989-2602-9B4C-9288-BCA139E89A78}" type="presOf" srcId="{9DD78E75-14AB-7842-AE0E-9E4838F87378}" destId="{666511DB-370B-0146-9340-C7BB3E7CC3F0}" srcOrd="0" destOrd="0" presId="urn:microsoft.com/office/officeart/2005/8/layout/radial4"/>
    <dgm:cxn modelId="{740A609C-AF9E-BD49-9519-5967F01B5ECD}" type="presOf" srcId="{E2E99D93-A63B-BC44-83A2-E557E3E4E863}" destId="{1DAA7C38-2C76-B346-A332-BDB85B106FBF}" srcOrd="0" destOrd="0" presId="urn:microsoft.com/office/officeart/2005/8/layout/radial4"/>
    <dgm:cxn modelId="{023599CE-715C-B14F-AE7B-81B87D33D0BF}" type="presOf" srcId="{246DDA06-F1FC-8A40-9C27-335AB33E4448}" destId="{15BD0E03-8DDB-9A4F-A663-007033AD15CB}" srcOrd="0" destOrd="0" presId="urn:microsoft.com/office/officeart/2005/8/layout/radial4"/>
    <dgm:cxn modelId="{C594CB1A-AD8A-744A-80B2-07D0642441CB}" srcId="{3F5EDB8A-A1E9-034D-B9EE-132FAFF912FC}" destId="{507A6947-2724-C842-8736-7149D4ADBFE6}" srcOrd="3" destOrd="0" parTransId="{9ABE8311-CBD7-EF4F-9083-9DEC437E48A9}" sibTransId="{2702B360-63F0-8348-AAE1-07AE0D9394F3}"/>
    <dgm:cxn modelId="{AF153624-6027-EA4C-B3C6-B71611FFFED6}" type="presOf" srcId="{507A6947-2724-C842-8736-7149D4ADBFE6}" destId="{2871551F-5915-9B4B-B536-9B0070381AE9}" srcOrd="0" destOrd="0" presId="urn:microsoft.com/office/officeart/2005/8/layout/radial4"/>
    <dgm:cxn modelId="{A8E2FFE2-B3EC-364C-81BA-41CFF3AE9FBD}" srcId="{3F5EDB8A-A1E9-034D-B9EE-132FAFF912FC}" destId="{90F173F3-980E-4846-B5DC-B6753D1FC105}" srcOrd="1" destOrd="0" parTransId="{E2E99D93-A63B-BC44-83A2-E557E3E4E863}" sibTransId="{B4D666D2-C2FE-F441-9EF6-38E7BB38D764}"/>
    <dgm:cxn modelId="{C7B5A6E8-BB73-824A-9598-F9EB6DBC5390}" type="presOf" srcId="{9ABE8311-CBD7-EF4F-9083-9DEC437E48A9}" destId="{E0A368B3-4E70-8E49-8612-8F427C2FA0D3}" srcOrd="0" destOrd="0" presId="urn:microsoft.com/office/officeart/2005/8/layout/radial4"/>
    <dgm:cxn modelId="{4C114668-B2B9-E04E-A724-46783BB80E4B}" type="presOf" srcId="{06389B68-EAAF-1B40-801A-824B15695F08}" destId="{115C14DD-9AD7-974C-AA92-53597231B489}" srcOrd="0" destOrd="0" presId="urn:microsoft.com/office/officeart/2005/8/layout/radial4"/>
    <dgm:cxn modelId="{C727CFB7-E76D-114A-BE6C-B7A42B6BC8EC}" type="presOf" srcId="{86335430-120B-FF42-BE1D-CD001A0C191F}" destId="{3E5B53C9-CC31-8B40-A3E0-FADFEC425261}" srcOrd="0" destOrd="0" presId="urn:microsoft.com/office/officeart/2005/8/layout/radial4"/>
    <dgm:cxn modelId="{1E8B7B97-CED5-8240-8516-58B8663648D9}" type="presOf" srcId="{4569BBF9-2296-464E-A7B9-6F8E5E21169E}" destId="{075D7A3F-20A7-BA44-953B-E9C06888ACC1}" srcOrd="0" destOrd="0" presId="urn:microsoft.com/office/officeart/2005/8/layout/radial4"/>
    <dgm:cxn modelId="{A31E2C83-107B-AA40-9022-EE4C5F42133D}" type="presOf" srcId="{EAC280E7-E39B-8341-9CE5-8576649898AE}" destId="{2DC53476-4E28-9E4F-81BC-EEC6432471CB}" srcOrd="0" destOrd="0" presId="urn:microsoft.com/office/officeart/2005/8/layout/radial4"/>
    <dgm:cxn modelId="{27A5BC72-D9BB-0A43-9863-E5AE1EC8AF42}" type="presOf" srcId="{47C232CB-D0BE-4943-A00E-3BE87C9210E7}" destId="{E79B6B2C-904F-9546-BAD5-98917B9B8FD3}" srcOrd="0" destOrd="0" presId="urn:microsoft.com/office/officeart/2005/8/layout/radial4"/>
    <dgm:cxn modelId="{2DB8FCF0-01AB-0F4C-96C3-9BDA396E0C1B}" srcId="{06389B68-EAAF-1B40-801A-824B15695F08}" destId="{3F5EDB8A-A1E9-034D-B9EE-132FAFF912FC}" srcOrd="0" destOrd="0" parTransId="{37BA5617-1791-3A4F-AF89-87E6F9AE785D}" sibTransId="{8DD7DEBA-D1F3-B84C-B519-D001FBA376AA}"/>
    <dgm:cxn modelId="{9CD0929B-3361-3045-A1E8-956DFFDD3AB5}" type="presParOf" srcId="{115C14DD-9AD7-974C-AA92-53597231B489}" destId="{D6C4EE8D-DF89-4441-A912-BA050C139DF6}" srcOrd="0" destOrd="0" presId="urn:microsoft.com/office/officeart/2005/8/layout/radial4"/>
    <dgm:cxn modelId="{3F2308F9-C957-7844-843B-3487878F2EC3}" type="presParOf" srcId="{115C14DD-9AD7-974C-AA92-53597231B489}" destId="{E79B6B2C-904F-9546-BAD5-98917B9B8FD3}" srcOrd="1" destOrd="0" presId="urn:microsoft.com/office/officeart/2005/8/layout/radial4"/>
    <dgm:cxn modelId="{F2EBBC57-53AB-784E-B081-4C329D9018D4}" type="presParOf" srcId="{115C14DD-9AD7-974C-AA92-53597231B489}" destId="{3E5B53C9-CC31-8B40-A3E0-FADFEC425261}" srcOrd="2" destOrd="0" presId="urn:microsoft.com/office/officeart/2005/8/layout/radial4"/>
    <dgm:cxn modelId="{805AAED4-3DBF-484A-B4D2-F0B8B5A677F8}" type="presParOf" srcId="{115C14DD-9AD7-974C-AA92-53597231B489}" destId="{1DAA7C38-2C76-B346-A332-BDB85B106FBF}" srcOrd="3" destOrd="0" presId="urn:microsoft.com/office/officeart/2005/8/layout/radial4"/>
    <dgm:cxn modelId="{F5518105-4300-7B46-98CC-8225665248D2}" type="presParOf" srcId="{115C14DD-9AD7-974C-AA92-53597231B489}" destId="{BF4737EA-F267-9749-BE8A-C8628F6B9442}" srcOrd="4" destOrd="0" presId="urn:microsoft.com/office/officeart/2005/8/layout/radial4"/>
    <dgm:cxn modelId="{A8631051-6FD8-A243-A197-1C4C7B8FD345}" type="presParOf" srcId="{115C14DD-9AD7-974C-AA92-53597231B489}" destId="{15BD0E03-8DDB-9A4F-A663-007033AD15CB}" srcOrd="5" destOrd="0" presId="urn:microsoft.com/office/officeart/2005/8/layout/radial4"/>
    <dgm:cxn modelId="{BEB825E3-B04A-F34E-9BCE-DD5B1017FC19}" type="presParOf" srcId="{115C14DD-9AD7-974C-AA92-53597231B489}" destId="{075D7A3F-20A7-BA44-953B-E9C06888ACC1}" srcOrd="6" destOrd="0" presId="urn:microsoft.com/office/officeart/2005/8/layout/radial4"/>
    <dgm:cxn modelId="{144E2C86-E058-AB4F-9266-F927BC9863A9}" type="presParOf" srcId="{115C14DD-9AD7-974C-AA92-53597231B489}" destId="{E0A368B3-4E70-8E49-8612-8F427C2FA0D3}" srcOrd="7" destOrd="0" presId="urn:microsoft.com/office/officeart/2005/8/layout/radial4"/>
    <dgm:cxn modelId="{C28E3BD3-0DB3-5340-AD16-7F95D2B7FB69}" type="presParOf" srcId="{115C14DD-9AD7-974C-AA92-53597231B489}" destId="{2871551F-5915-9B4B-B536-9B0070381AE9}" srcOrd="8" destOrd="0" presId="urn:microsoft.com/office/officeart/2005/8/layout/radial4"/>
    <dgm:cxn modelId="{AB65FB01-0D50-BD42-B8B0-A3602ADFB087}" type="presParOf" srcId="{115C14DD-9AD7-974C-AA92-53597231B489}" destId="{2DC53476-4E28-9E4F-81BC-EEC6432471CB}" srcOrd="9" destOrd="0" presId="urn:microsoft.com/office/officeart/2005/8/layout/radial4"/>
    <dgm:cxn modelId="{E4ACE380-86FB-6844-8ECD-F06EEB4E3F1E}" type="presParOf" srcId="{115C14DD-9AD7-974C-AA92-53597231B489}" destId="{666511DB-370B-0146-9340-C7BB3E7CC3F0}" srcOrd="10" destOrd="0" presId="urn:microsoft.com/office/officeart/2005/8/layout/radial4"/>
  </dgm:cxnLst>
  <dgm:bg/>
  <dgm:whole>
    <a:effectLst>
      <a:reflection blurRad="6350" stA="52000" endA="300" endPos="35000" dir="5400000" sy="-100000" algn="bl" rotWithShape="0"/>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F16E47-140B-46AA-8723-CFCEFBD7CD1E}" type="doc">
      <dgm:prSet loTypeId="urn:microsoft.com/office/officeart/2005/8/layout/arrow5" loCatId="process" qsTypeId="urn:microsoft.com/office/officeart/2005/8/quickstyle/simple2" qsCatId="simple" csTypeId="urn:microsoft.com/office/officeart/2005/8/colors/colorful5" csCatId="colorful" phldr="1"/>
      <dgm:spPr/>
      <dgm:t>
        <a:bodyPr/>
        <a:lstStyle/>
        <a:p>
          <a:endParaRPr lang="zh-CN" altLang="en-US"/>
        </a:p>
      </dgm:t>
    </dgm:pt>
    <dgm:pt modelId="{C50CFB87-E0E5-44E9-8CF7-6A488E067835}">
      <dgm:prSet phldrT="[文本]" custT="1"/>
      <dgm:spPr/>
      <dgm:t>
        <a:bodyPr/>
        <a:lstStyle/>
        <a:p>
          <a:r>
            <a:rPr lang="zh-CN" altLang="en-US" sz="4000" dirty="0" smtClean="0">
              <a:latin typeface="微软雅黑" pitchFamily="34" charset="-122"/>
              <a:ea typeface="微软雅黑" pitchFamily="34" charset="-122"/>
            </a:rPr>
            <a:t>安装问题</a:t>
          </a:r>
          <a:endParaRPr lang="zh-CN" altLang="en-US" sz="4000" dirty="0">
            <a:latin typeface="微软雅黑" pitchFamily="34" charset="-122"/>
            <a:ea typeface="微软雅黑" pitchFamily="34" charset="-122"/>
          </a:endParaRPr>
        </a:p>
      </dgm:t>
    </dgm:pt>
    <dgm:pt modelId="{E4298B2A-FE2B-44F9-99F5-5E38ADF5EBCA}" type="parTrans" cxnId="{107B7902-66D7-4DF0-A6E3-340201E928C0}">
      <dgm:prSet/>
      <dgm:spPr/>
      <dgm:t>
        <a:bodyPr/>
        <a:lstStyle/>
        <a:p>
          <a:endParaRPr lang="zh-CN" altLang="en-US"/>
        </a:p>
      </dgm:t>
    </dgm:pt>
    <dgm:pt modelId="{C5B74E69-5E1E-4E45-9D1C-74E2EC1AD88E}" type="sibTrans" cxnId="{107B7902-66D7-4DF0-A6E3-340201E928C0}">
      <dgm:prSet/>
      <dgm:spPr/>
      <dgm:t>
        <a:bodyPr/>
        <a:lstStyle/>
        <a:p>
          <a:endParaRPr lang="zh-CN" altLang="en-US"/>
        </a:p>
      </dgm:t>
    </dgm:pt>
    <dgm:pt modelId="{C6E95154-5617-4A4F-AB1E-B77FA6D0D448}">
      <dgm:prSet phldrT="[文本]" custT="1"/>
      <dgm:spPr/>
      <dgm:t>
        <a:bodyPr/>
        <a:lstStyle/>
        <a:p>
          <a:r>
            <a:rPr lang="zh-CN" altLang="en-US" sz="4000" dirty="0" smtClean="0">
              <a:latin typeface="微软雅黑" pitchFamily="34" charset="-122"/>
              <a:ea typeface="微软雅黑" pitchFamily="34" charset="-122"/>
            </a:rPr>
            <a:t>中文乱码</a:t>
          </a:r>
          <a:endParaRPr lang="zh-CN" altLang="en-US" sz="4000" dirty="0">
            <a:latin typeface="微软雅黑" pitchFamily="34" charset="-122"/>
            <a:ea typeface="微软雅黑" pitchFamily="34" charset="-122"/>
          </a:endParaRPr>
        </a:p>
      </dgm:t>
    </dgm:pt>
    <dgm:pt modelId="{58C2BCD5-B281-4837-9AD0-EC42F31DB769}" type="parTrans" cxnId="{F9D50326-E818-43C1-ABE7-A033BB79AF0F}">
      <dgm:prSet/>
      <dgm:spPr/>
      <dgm:t>
        <a:bodyPr/>
        <a:lstStyle/>
        <a:p>
          <a:endParaRPr lang="zh-CN" altLang="en-US"/>
        </a:p>
      </dgm:t>
    </dgm:pt>
    <dgm:pt modelId="{9E3F3A5D-3436-4A0F-B03D-079D3A745440}" type="sibTrans" cxnId="{F9D50326-E818-43C1-ABE7-A033BB79AF0F}">
      <dgm:prSet/>
      <dgm:spPr/>
      <dgm:t>
        <a:bodyPr/>
        <a:lstStyle/>
        <a:p>
          <a:endParaRPr lang="zh-CN" altLang="en-US"/>
        </a:p>
      </dgm:t>
    </dgm:pt>
    <dgm:pt modelId="{229A65A5-CFFE-455C-B737-E50BD166F76D}" type="pres">
      <dgm:prSet presAssocID="{79F16E47-140B-46AA-8723-CFCEFBD7CD1E}" presName="diagram" presStyleCnt="0">
        <dgm:presLayoutVars>
          <dgm:dir/>
          <dgm:resizeHandles val="exact"/>
        </dgm:presLayoutVars>
      </dgm:prSet>
      <dgm:spPr/>
      <dgm:t>
        <a:bodyPr/>
        <a:lstStyle/>
        <a:p>
          <a:endParaRPr lang="zh-CN" altLang="en-US"/>
        </a:p>
      </dgm:t>
    </dgm:pt>
    <dgm:pt modelId="{5348AD2D-5A9A-40DC-92DF-47FC4C375FE3}" type="pres">
      <dgm:prSet presAssocID="{C50CFB87-E0E5-44E9-8CF7-6A488E067835}" presName="arrow" presStyleLbl="node1" presStyleIdx="0" presStyleCnt="2" custScaleY="100050" custRadScaleRad="100031" custRadScaleInc="15">
        <dgm:presLayoutVars>
          <dgm:bulletEnabled val="1"/>
        </dgm:presLayoutVars>
      </dgm:prSet>
      <dgm:spPr/>
      <dgm:t>
        <a:bodyPr/>
        <a:lstStyle/>
        <a:p>
          <a:endParaRPr lang="zh-CN" altLang="en-US"/>
        </a:p>
      </dgm:t>
    </dgm:pt>
    <dgm:pt modelId="{50007CAF-1985-41B1-9E4B-ECE06DBA002F}" type="pres">
      <dgm:prSet presAssocID="{C6E95154-5617-4A4F-AB1E-B77FA6D0D448}" presName="arrow" presStyleLbl="node1" presStyleIdx="1" presStyleCnt="2" custScaleY="100050">
        <dgm:presLayoutVars>
          <dgm:bulletEnabled val="1"/>
        </dgm:presLayoutVars>
      </dgm:prSet>
      <dgm:spPr/>
      <dgm:t>
        <a:bodyPr/>
        <a:lstStyle/>
        <a:p>
          <a:endParaRPr lang="zh-CN" altLang="en-US"/>
        </a:p>
      </dgm:t>
    </dgm:pt>
  </dgm:ptLst>
  <dgm:cxnLst>
    <dgm:cxn modelId="{8BBB538E-93F0-465C-87A9-978028D7B9B9}" type="presOf" srcId="{C6E95154-5617-4A4F-AB1E-B77FA6D0D448}" destId="{50007CAF-1985-41B1-9E4B-ECE06DBA002F}" srcOrd="0" destOrd="0" presId="urn:microsoft.com/office/officeart/2005/8/layout/arrow5"/>
    <dgm:cxn modelId="{7191AA41-2DC4-4122-BA3A-32E5226B6CDB}" type="presOf" srcId="{C50CFB87-E0E5-44E9-8CF7-6A488E067835}" destId="{5348AD2D-5A9A-40DC-92DF-47FC4C375FE3}" srcOrd="0" destOrd="0" presId="urn:microsoft.com/office/officeart/2005/8/layout/arrow5"/>
    <dgm:cxn modelId="{599F21C4-6FA0-457F-9588-8161B460E38D}" type="presOf" srcId="{79F16E47-140B-46AA-8723-CFCEFBD7CD1E}" destId="{229A65A5-CFFE-455C-B737-E50BD166F76D}" srcOrd="0" destOrd="0" presId="urn:microsoft.com/office/officeart/2005/8/layout/arrow5"/>
    <dgm:cxn modelId="{F9D50326-E818-43C1-ABE7-A033BB79AF0F}" srcId="{79F16E47-140B-46AA-8723-CFCEFBD7CD1E}" destId="{C6E95154-5617-4A4F-AB1E-B77FA6D0D448}" srcOrd="1" destOrd="0" parTransId="{58C2BCD5-B281-4837-9AD0-EC42F31DB769}" sibTransId="{9E3F3A5D-3436-4A0F-B03D-079D3A745440}"/>
    <dgm:cxn modelId="{107B7902-66D7-4DF0-A6E3-340201E928C0}" srcId="{79F16E47-140B-46AA-8723-CFCEFBD7CD1E}" destId="{C50CFB87-E0E5-44E9-8CF7-6A488E067835}" srcOrd="0" destOrd="0" parTransId="{E4298B2A-FE2B-44F9-99F5-5E38ADF5EBCA}" sibTransId="{C5B74E69-5E1E-4E45-9D1C-74E2EC1AD88E}"/>
    <dgm:cxn modelId="{8D853FD7-341E-4352-86BC-54B7BC997246}" type="presParOf" srcId="{229A65A5-CFFE-455C-B737-E50BD166F76D}" destId="{5348AD2D-5A9A-40DC-92DF-47FC4C375FE3}" srcOrd="0" destOrd="0" presId="urn:microsoft.com/office/officeart/2005/8/layout/arrow5"/>
    <dgm:cxn modelId="{0F68FBF9-B1C8-45B1-BA24-E72790483DB6}" type="presParOf" srcId="{229A65A5-CFFE-455C-B737-E50BD166F76D}" destId="{50007CAF-1985-41B1-9E4B-ECE06DBA002F}" srcOrd="1" destOrd="0" presId="urn:microsoft.com/office/officeart/2005/8/layout/arrow5"/>
  </dgm:cxnLst>
  <dgm:bg>
    <a:effectLst>
      <a:glow rad="228600">
        <a:schemeClr val="accent1">
          <a:satMod val="175000"/>
          <a:alpha val="40000"/>
        </a:schemeClr>
      </a:glow>
    </a:effectLst>
  </dgm:bg>
  <dgm:whole>
    <a:effectLst>
      <a:reflection blurRad="6350" stA="52000" endA="300" endPos="35000" dir="5400000" sy="-100000" algn="bl" rotWithShape="0"/>
    </a:effectLst>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4EE8D-DF89-4441-A912-BA050C139DF6}">
      <dsp:nvSpPr>
        <dsp:cNvPr id="0" name=""/>
        <dsp:cNvSpPr/>
      </dsp:nvSpPr>
      <dsp:spPr>
        <a:xfrm>
          <a:off x="2476506" y="2240223"/>
          <a:ext cx="1692930" cy="1692930"/>
        </a:xfrm>
        <a:prstGeom prst="ellipse">
          <a:avLst/>
        </a:prstGeom>
        <a:solidFill>
          <a:srgbClr val="F6A02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3200400">
            <a:lnSpc>
              <a:spcPct val="90000"/>
            </a:lnSpc>
            <a:spcBef>
              <a:spcPct val="0"/>
            </a:spcBef>
            <a:spcAft>
              <a:spcPct val="35000"/>
            </a:spcAft>
          </a:pPr>
          <a:r>
            <a:rPr lang="en-US" altLang="zh-CN" sz="7200" b="1" kern="1200" dirty="0" smtClean="0">
              <a:latin typeface="微软雅黑" pitchFamily="34" charset="-122"/>
              <a:ea typeface="微软雅黑" pitchFamily="34" charset="-122"/>
            </a:rPr>
            <a:t>R</a:t>
          </a:r>
          <a:endParaRPr lang="zh-CN" altLang="en-US" sz="7200" b="1" kern="1200" dirty="0">
            <a:latin typeface="微软雅黑" pitchFamily="34" charset="-122"/>
            <a:ea typeface="微软雅黑" pitchFamily="34" charset="-122"/>
          </a:endParaRPr>
        </a:p>
      </dsp:txBody>
      <dsp:txXfrm>
        <a:off x="2724430" y="2488147"/>
        <a:ext cx="1197082" cy="1197082"/>
      </dsp:txXfrm>
    </dsp:sp>
    <dsp:sp modelId="{E79B6B2C-904F-9546-BAD5-98917B9B8FD3}">
      <dsp:nvSpPr>
        <dsp:cNvPr id="0" name=""/>
        <dsp:cNvSpPr/>
      </dsp:nvSpPr>
      <dsp:spPr>
        <a:xfrm rot="10800000">
          <a:off x="835190" y="2845446"/>
          <a:ext cx="1551043" cy="482485"/>
        </a:xfrm>
        <a:prstGeom prst="leftArrow">
          <a:avLst>
            <a:gd name="adj1" fmla="val 60000"/>
            <a:gd name="adj2" fmla="val 5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3E5B53C9-CC31-8B40-A3E0-FADFEC425261}">
      <dsp:nvSpPr>
        <dsp:cNvPr id="0" name=""/>
        <dsp:cNvSpPr/>
      </dsp:nvSpPr>
      <dsp:spPr>
        <a:xfrm>
          <a:off x="159534" y="2542574"/>
          <a:ext cx="1351312" cy="1088229"/>
        </a:xfrm>
        <a:prstGeom prst="roundRect">
          <a:avLst>
            <a:gd name="adj" fmla="val 10000"/>
          </a:avLst>
        </a:prstGeom>
        <a:solidFill>
          <a:srgbClr val="73BED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免费</a:t>
          </a:r>
          <a:endParaRPr lang="zh-CN" altLang="en-US" sz="2800" b="1" kern="1200" dirty="0">
            <a:latin typeface="微软雅黑" pitchFamily="34" charset="-122"/>
            <a:ea typeface="微软雅黑" pitchFamily="34" charset="-122"/>
          </a:endParaRPr>
        </a:p>
      </dsp:txBody>
      <dsp:txXfrm>
        <a:off x="191407" y="2574447"/>
        <a:ext cx="1287566" cy="1024483"/>
      </dsp:txXfrm>
    </dsp:sp>
    <dsp:sp modelId="{1DAA7C38-2C76-B346-A332-BDB85B106FBF}">
      <dsp:nvSpPr>
        <dsp:cNvPr id="0" name=""/>
        <dsp:cNvSpPr/>
      </dsp:nvSpPr>
      <dsp:spPr>
        <a:xfrm rot="13500000">
          <a:off x="1336699" y="1634696"/>
          <a:ext cx="1551043" cy="482485"/>
        </a:xfrm>
        <a:prstGeom prst="leftArrow">
          <a:avLst>
            <a:gd name="adj1" fmla="val 60000"/>
            <a:gd name="adj2" fmla="val 5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BF4737EA-F267-9749-BE8A-C8628F6B9442}">
      <dsp:nvSpPr>
        <dsp:cNvPr id="0" name=""/>
        <dsp:cNvSpPr/>
      </dsp:nvSpPr>
      <dsp:spPr>
        <a:xfrm>
          <a:off x="867643" y="770176"/>
          <a:ext cx="1392403" cy="1114772"/>
        </a:xfrm>
        <a:prstGeom prst="roundRect">
          <a:avLst>
            <a:gd name="adj" fmla="val 10000"/>
          </a:avLst>
        </a:prstGeom>
        <a:solidFill>
          <a:srgbClr val="73BED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开源</a:t>
          </a:r>
          <a:endParaRPr lang="zh-CN" altLang="en-US" sz="2800" b="1" kern="1200" dirty="0">
            <a:latin typeface="微软雅黑" pitchFamily="34" charset="-122"/>
            <a:ea typeface="微软雅黑" pitchFamily="34" charset="-122"/>
          </a:endParaRPr>
        </a:p>
      </dsp:txBody>
      <dsp:txXfrm>
        <a:off x="900294" y="802827"/>
        <a:ext cx="1327101" cy="1049470"/>
      </dsp:txXfrm>
    </dsp:sp>
    <dsp:sp modelId="{15BD0E03-8DDB-9A4F-A663-007033AD15CB}">
      <dsp:nvSpPr>
        <dsp:cNvPr id="0" name=""/>
        <dsp:cNvSpPr/>
      </dsp:nvSpPr>
      <dsp:spPr>
        <a:xfrm rot="16200000">
          <a:off x="2547450" y="1133187"/>
          <a:ext cx="1551043" cy="482485"/>
        </a:xfrm>
        <a:prstGeom prst="leftArrow">
          <a:avLst>
            <a:gd name="adj1" fmla="val 60000"/>
            <a:gd name="adj2" fmla="val 5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075D7A3F-20A7-BA44-953B-E9C06888ACC1}">
      <dsp:nvSpPr>
        <dsp:cNvPr id="0" name=""/>
        <dsp:cNvSpPr/>
      </dsp:nvSpPr>
      <dsp:spPr>
        <a:xfrm>
          <a:off x="2607663" y="45600"/>
          <a:ext cx="1430616" cy="1106615"/>
        </a:xfrm>
        <a:prstGeom prst="roundRect">
          <a:avLst>
            <a:gd name="adj" fmla="val 10000"/>
          </a:avLst>
        </a:prstGeom>
        <a:solidFill>
          <a:srgbClr val="73BED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可视化</a:t>
          </a:r>
          <a:endParaRPr lang="zh-CN" altLang="en-US" sz="2800" b="1" kern="1200" dirty="0">
            <a:latin typeface="微软雅黑" pitchFamily="34" charset="-122"/>
            <a:ea typeface="微软雅黑" pitchFamily="34" charset="-122"/>
          </a:endParaRPr>
        </a:p>
      </dsp:txBody>
      <dsp:txXfrm>
        <a:off x="2640075" y="78012"/>
        <a:ext cx="1365792" cy="1041791"/>
      </dsp:txXfrm>
    </dsp:sp>
    <dsp:sp modelId="{E0A368B3-4E70-8E49-8612-8F427C2FA0D3}">
      <dsp:nvSpPr>
        <dsp:cNvPr id="0" name=""/>
        <dsp:cNvSpPr/>
      </dsp:nvSpPr>
      <dsp:spPr>
        <a:xfrm rot="18900000">
          <a:off x="3758200" y="1634696"/>
          <a:ext cx="1551043" cy="482485"/>
        </a:xfrm>
        <a:prstGeom prst="leftArrow">
          <a:avLst>
            <a:gd name="adj1" fmla="val 60000"/>
            <a:gd name="adj2" fmla="val 5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2871551F-5915-9B4B-B536-9B0070381AE9}">
      <dsp:nvSpPr>
        <dsp:cNvPr id="0" name=""/>
        <dsp:cNvSpPr/>
      </dsp:nvSpPr>
      <dsp:spPr>
        <a:xfrm>
          <a:off x="4391299" y="759510"/>
          <a:ext cx="1381596" cy="1136104"/>
        </a:xfrm>
        <a:prstGeom prst="roundRect">
          <a:avLst>
            <a:gd name="adj" fmla="val 10000"/>
          </a:avLst>
        </a:prstGeom>
        <a:solidFill>
          <a:srgbClr val="73BED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强大</a:t>
          </a:r>
          <a:endParaRPr lang="zh-CN" altLang="en-US" sz="2800" b="1" kern="1200" dirty="0">
            <a:latin typeface="微软雅黑" pitchFamily="34" charset="-122"/>
            <a:ea typeface="微软雅黑" pitchFamily="34" charset="-122"/>
          </a:endParaRPr>
        </a:p>
      </dsp:txBody>
      <dsp:txXfrm>
        <a:off x="4424574" y="792785"/>
        <a:ext cx="1315046" cy="1069554"/>
      </dsp:txXfrm>
    </dsp:sp>
    <dsp:sp modelId="{2DC53476-4E28-9E4F-81BC-EEC6432471CB}">
      <dsp:nvSpPr>
        <dsp:cNvPr id="0" name=""/>
        <dsp:cNvSpPr/>
      </dsp:nvSpPr>
      <dsp:spPr>
        <a:xfrm>
          <a:off x="4259709" y="2845446"/>
          <a:ext cx="1551043" cy="482485"/>
        </a:xfrm>
        <a:prstGeom prst="leftArrow">
          <a:avLst>
            <a:gd name="adj1" fmla="val 60000"/>
            <a:gd name="adj2" fmla="val 5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666511DB-370B-0146-9340-C7BB3E7CC3F0}">
      <dsp:nvSpPr>
        <dsp:cNvPr id="0" name=""/>
        <dsp:cNvSpPr/>
      </dsp:nvSpPr>
      <dsp:spPr>
        <a:xfrm>
          <a:off x="5113754" y="2554173"/>
          <a:ext cx="1393996" cy="1065031"/>
        </a:xfrm>
        <a:prstGeom prst="roundRect">
          <a:avLst>
            <a:gd name="adj" fmla="val 10000"/>
          </a:avLst>
        </a:prstGeom>
        <a:solidFill>
          <a:srgbClr val="73BED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复现</a:t>
          </a:r>
          <a:endParaRPr lang="zh-CN" altLang="en-US" sz="2800" b="1" kern="1200" dirty="0">
            <a:latin typeface="微软雅黑" pitchFamily="34" charset="-122"/>
            <a:ea typeface="微软雅黑" pitchFamily="34" charset="-122"/>
          </a:endParaRPr>
        </a:p>
      </dsp:txBody>
      <dsp:txXfrm>
        <a:off x="5144948" y="2585367"/>
        <a:ext cx="1331608" cy="1002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AD2D-5A9A-40DC-92DF-47FC4C375FE3}">
      <dsp:nvSpPr>
        <dsp:cNvPr id="0" name=""/>
        <dsp:cNvSpPr/>
      </dsp:nvSpPr>
      <dsp:spPr>
        <a:xfrm rot="16200000">
          <a:off x="951" y="-951"/>
          <a:ext cx="3806576" cy="3808479"/>
        </a:xfrm>
        <a:prstGeom prst="downArrow">
          <a:avLst>
            <a:gd name="adj1" fmla="val 50000"/>
            <a:gd name="adj2" fmla="val 35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zh-CN" altLang="en-US" sz="4000" kern="1200" dirty="0" smtClean="0">
              <a:latin typeface="微软雅黑" pitchFamily="34" charset="-122"/>
              <a:ea typeface="微软雅黑" pitchFamily="34" charset="-122"/>
            </a:rPr>
            <a:t>安装问题</a:t>
          </a:r>
          <a:endParaRPr lang="zh-CN" altLang="en-US" sz="4000" kern="1200" dirty="0">
            <a:latin typeface="微软雅黑" pitchFamily="34" charset="-122"/>
            <a:ea typeface="微软雅黑" pitchFamily="34" charset="-122"/>
          </a:endParaRPr>
        </a:p>
      </dsp:txBody>
      <dsp:txXfrm rot="5400000">
        <a:off x="0" y="951645"/>
        <a:ext cx="3142328" cy="1903288"/>
      </dsp:txXfrm>
    </dsp:sp>
    <dsp:sp modelId="{50007CAF-1985-41B1-9E4B-ECE06DBA002F}">
      <dsp:nvSpPr>
        <dsp:cNvPr id="0" name=""/>
        <dsp:cNvSpPr/>
      </dsp:nvSpPr>
      <dsp:spPr>
        <a:xfrm rot="5400000">
          <a:off x="4082399" y="4"/>
          <a:ext cx="3806576" cy="3808479"/>
        </a:xfrm>
        <a:prstGeom prst="downArrow">
          <a:avLst>
            <a:gd name="adj1" fmla="val 50000"/>
            <a:gd name="adj2" fmla="val 35000"/>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zh-CN" altLang="en-US" sz="4000" kern="1200" dirty="0" smtClean="0">
              <a:latin typeface="微软雅黑" pitchFamily="34" charset="-122"/>
              <a:ea typeface="微软雅黑" pitchFamily="34" charset="-122"/>
            </a:rPr>
            <a:t>中文乱码</a:t>
          </a:r>
          <a:endParaRPr lang="zh-CN" altLang="en-US" sz="4000" kern="1200" dirty="0">
            <a:latin typeface="微软雅黑" pitchFamily="34" charset="-122"/>
            <a:ea typeface="微软雅黑" pitchFamily="34" charset="-122"/>
          </a:endParaRPr>
        </a:p>
      </dsp:txBody>
      <dsp:txXfrm rot="-5400000">
        <a:off x="4747599" y="952599"/>
        <a:ext cx="3142328" cy="190328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E5AD79-9EAA-644D-B101-A41FA084C4CE}" type="datetimeFigureOut">
              <a:rPr kumimoji="1" lang="zh-CN" altLang="en-US" smtClean="0"/>
              <a:pPr/>
              <a:t>19/7/19</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8567CE-FB46-1D47-A575-AD22A6161E4F}" type="slidenum">
              <a:rPr kumimoji="1" lang="zh-CN" altLang="en-US" smtClean="0"/>
              <a:pPr/>
              <a:t>‹#›</a:t>
            </a:fld>
            <a:endParaRPr kumimoji="1" lang="zh-CN" altLang="en-US"/>
          </a:p>
        </p:txBody>
      </p:sp>
    </p:spTree>
    <p:extLst>
      <p:ext uri="{BB962C8B-B14F-4D97-AF65-F5344CB8AC3E}">
        <p14:creationId xmlns:p14="http://schemas.microsoft.com/office/powerpoint/2010/main" val="11605355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2981599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1187603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306000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1842075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3774238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3773442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2270018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386106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4184104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4289622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27AE3590-398A-3440-831C-4789D2F6F079}" type="datetimeFigureOut">
              <a:rPr kumimoji="1" lang="zh-CN" altLang="en-US" smtClean="0"/>
              <a:pPr/>
              <a:t>19/7/19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32120800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E3590-398A-3440-831C-4789D2F6F079}" type="datetimeFigureOut">
              <a:rPr kumimoji="1" lang="zh-CN" altLang="en-US" smtClean="0"/>
              <a:pPr/>
              <a:t>19/7/19</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FAF37-3317-3A47-9ECC-25480A8535BC}" type="slidenum">
              <a:rPr kumimoji="1" lang="zh-CN" altLang="en-US" smtClean="0"/>
              <a:pPr/>
              <a:t>‹#›</a:t>
            </a:fld>
            <a:endParaRPr kumimoji="1" lang="zh-CN" altLang="en-US"/>
          </a:p>
        </p:txBody>
      </p:sp>
    </p:spTree>
    <p:extLst>
      <p:ext uri="{BB962C8B-B14F-4D97-AF65-F5344CB8AC3E}">
        <p14:creationId xmlns:p14="http://schemas.microsoft.com/office/powerpoint/2010/main" val="69616712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875434" y="4692472"/>
            <a:ext cx="7638670" cy="113305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ts val="3360"/>
              </a:lnSpc>
            </a:pPr>
            <a:r>
              <a:rPr kumimoji="1" lang="zh-CN" altLang="en-US" sz="2000" dirty="0" smtClean="0">
                <a:solidFill>
                  <a:schemeClr val="tx1">
                    <a:lumMod val="65000"/>
                    <a:lumOff val="35000"/>
                  </a:schemeClr>
                </a:solidFill>
                <a:latin typeface="微软雅黑" pitchFamily="34" charset="-122"/>
                <a:ea typeface="微软雅黑" pitchFamily="34" charset="-122"/>
                <a:cs typeface="华文楷体"/>
              </a:rPr>
              <a:t>严海兵</a:t>
            </a:r>
          </a:p>
          <a:p>
            <a:pPr>
              <a:lnSpc>
                <a:spcPts val="3360"/>
              </a:lnSpc>
            </a:pPr>
            <a:r>
              <a:rPr kumimoji="1" lang="zh-CN" altLang="en-US" sz="1800" dirty="0" smtClean="0">
                <a:solidFill>
                  <a:schemeClr val="tx1">
                    <a:lumMod val="65000"/>
                    <a:lumOff val="35000"/>
                  </a:schemeClr>
                </a:solidFill>
                <a:latin typeface="微软雅黑" pitchFamily="34" charset="-122"/>
                <a:ea typeface="微软雅黑" pitchFamily="34" charset="-122"/>
                <a:cs typeface="华文楷体"/>
              </a:rPr>
              <a:t>华东政法大学政治学与公共管理学院</a:t>
            </a:r>
            <a:r>
              <a:rPr kumimoji="1" lang="zh-CN" altLang="en-US" sz="1800" dirty="0" smtClean="0">
                <a:solidFill>
                  <a:schemeClr val="tx1">
                    <a:lumMod val="65000"/>
                    <a:lumOff val="35000"/>
                  </a:schemeClr>
                </a:solidFill>
                <a:latin typeface="微软雅黑" pitchFamily="34" charset="-122"/>
                <a:ea typeface="微软雅黑" pitchFamily="34" charset="-122"/>
                <a:cs typeface="华文楷体"/>
              </a:rPr>
              <a:t>政治学</a:t>
            </a:r>
            <a:r>
              <a:rPr kumimoji="1" lang="zh-CN" altLang="en-US" sz="1800" dirty="0" smtClean="0">
                <a:solidFill>
                  <a:schemeClr val="tx1">
                    <a:lumMod val="65000"/>
                    <a:lumOff val="35000"/>
                  </a:schemeClr>
                </a:solidFill>
                <a:latin typeface="微软雅黑" pitchFamily="34" charset="-122"/>
                <a:ea typeface="微软雅黑" pitchFamily="34" charset="-122"/>
                <a:cs typeface="华文楷体"/>
              </a:rPr>
              <a:t>系</a:t>
            </a:r>
            <a:endParaRPr kumimoji="1" lang="en-US" altLang="zh-CN" sz="1800" dirty="0" smtClean="0">
              <a:solidFill>
                <a:schemeClr val="tx1">
                  <a:lumMod val="65000"/>
                  <a:lumOff val="35000"/>
                </a:schemeClr>
              </a:solidFill>
              <a:latin typeface="微软雅黑" pitchFamily="34" charset="-122"/>
              <a:ea typeface="微软雅黑" pitchFamily="34" charset="-122"/>
              <a:cs typeface="华文楷体"/>
            </a:endParaRPr>
          </a:p>
        </p:txBody>
      </p:sp>
      <p:sp>
        <p:nvSpPr>
          <p:cNvPr id="5" name="标题 1"/>
          <p:cNvSpPr txBox="1">
            <a:spLocks/>
          </p:cNvSpPr>
          <p:nvPr/>
        </p:nvSpPr>
        <p:spPr>
          <a:xfrm>
            <a:off x="594875" y="2023248"/>
            <a:ext cx="7549809" cy="1521130"/>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zh-CN" sz="6000" b="1" dirty="0" smtClean="0">
                <a:solidFill>
                  <a:srgbClr val="17375E"/>
                </a:solidFill>
                <a:latin typeface="微软雅黑" pitchFamily="34" charset="-122"/>
                <a:ea typeface="微软雅黑" pitchFamily="34" charset="-122"/>
                <a:cs typeface="华文隶书"/>
              </a:rPr>
              <a:t>R</a:t>
            </a:r>
            <a:r>
              <a:rPr kumimoji="1" lang="zh-CN" altLang="en-US" sz="6000" b="1" dirty="0" smtClean="0">
                <a:solidFill>
                  <a:srgbClr val="17375E"/>
                </a:solidFill>
                <a:latin typeface="微软雅黑" pitchFamily="34" charset="-122"/>
                <a:ea typeface="微软雅黑" pitchFamily="34" charset="-122"/>
                <a:cs typeface="华文隶书"/>
              </a:rPr>
              <a:t>语言入门导论</a:t>
            </a:r>
            <a:endParaRPr kumimoji="1" lang="en-US" altLang="zh-CN" sz="6000" b="1" dirty="0" smtClean="0">
              <a:solidFill>
                <a:srgbClr val="17375E"/>
              </a:solidFill>
              <a:latin typeface="微软雅黑" pitchFamily="34" charset="-122"/>
              <a:ea typeface="微软雅黑" pitchFamily="34" charset="-122"/>
              <a:cs typeface="华文隶书"/>
            </a:endParaRPr>
          </a:p>
        </p:txBody>
      </p:sp>
      <p:sp>
        <p:nvSpPr>
          <p:cNvPr id="2" name="文本框 1"/>
          <p:cNvSpPr txBox="1"/>
          <p:nvPr/>
        </p:nvSpPr>
        <p:spPr>
          <a:xfrm>
            <a:off x="128807" y="109236"/>
            <a:ext cx="3461054" cy="400110"/>
          </a:xfrm>
          <a:prstGeom prst="rect">
            <a:avLst/>
          </a:prstGeom>
          <a:noFill/>
        </p:spPr>
        <p:txBody>
          <a:bodyPr wrap="none" rtlCol="0">
            <a:spAutoFit/>
          </a:bodyPr>
          <a:lstStyle/>
          <a:p>
            <a:r>
              <a:rPr kumimoji="1" lang="en-US" altLang="zh-CN" sz="2000" b="1" dirty="0" smtClean="0">
                <a:solidFill>
                  <a:schemeClr val="bg1">
                    <a:lumMod val="65000"/>
                  </a:schemeClr>
                </a:solidFill>
                <a:latin typeface="微软雅黑" pitchFamily="34" charset="-122"/>
                <a:ea typeface="微软雅黑" pitchFamily="34" charset="-122"/>
                <a:cs typeface="Heiti SC Light"/>
              </a:rPr>
              <a:t>2019</a:t>
            </a:r>
            <a:r>
              <a:rPr kumimoji="1" lang="zh-CN" altLang="en-US" sz="2000" b="1" dirty="0" smtClean="0">
                <a:solidFill>
                  <a:schemeClr val="bg1">
                    <a:lumMod val="65000"/>
                  </a:schemeClr>
                </a:solidFill>
                <a:latin typeface="微软雅黑" pitchFamily="34" charset="-122"/>
                <a:ea typeface="微软雅黑" pitchFamily="34" charset="-122"/>
                <a:cs typeface="Heiti SC Light"/>
              </a:rPr>
              <a:t>年华政研究方法训练营</a:t>
            </a:r>
            <a:endParaRPr kumimoji="1" lang="zh-CN" altLang="en-US" sz="2000" b="1" dirty="0">
              <a:solidFill>
                <a:schemeClr val="bg1">
                  <a:lumMod val="65000"/>
                </a:schemeClr>
              </a:solidFill>
              <a:latin typeface="微软雅黑" pitchFamily="34" charset="-122"/>
              <a:ea typeface="微软雅黑" pitchFamily="34" charset="-122"/>
              <a:cs typeface="Heiti SC Light"/>
            </a:endParaRPr>
          </a:p>
        </p:txBody>
      </p:sp>
      <p:pic>
        <p:nvPicPr>
          <p:cNvPr id="3" name="图片 2" descr="无标题.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867" y="109236"/>
            <a:ext cx="2292096" cy="627888"/>
          </a:xfrm>
          <a:prstGeom prst="rect">
            <a:avLst/>
          </a:prstGeom>
        </p:spPr>
      </p:pic>
    </p:spTree>
    <p:extLst>
      <p:ext uri="{BB962C8B-B14F-4D97-AF65-F5344CB8AC3E}">
        <p14:creationId xmlns:p14="http://schemas.microsoft.com/office/powerpoint/2010/main" val="31602073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768E377B-D0AB-4FC7-8CB9-7447D84254E3.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49" r="-857"/>
          <a:stretch/>
        </p:blipFill>
        <p:spPr>
          <a:xfrm>
            <a:off x="612000" y="1415250"/>
            <a:ext cx="7738280" cy="5264260"/>
          </a:xfrm>
        </p:spPr>
      </p:pic>
      <p:sp>
        <p:nvSpPr>
          <p:cNvPr id="5" name="标题 1"/>
          <p:cNvSpPr>
            <a:spLocks noGrp="1"/>
          </p:cNvSpPr>
          <p:nvPr>
            <p:ph type="title"/>
          </p:nvPr>
        </p:nvSpPr>
        <p:spPr>
          <a:xfrm>
            <a:off x="612000" y="360000"/>
            <a:ext cx="8229600" cy="817137"/>
          </a:xfrm>
        </p:spPr>
        <p:txBody>
          <a:bodyPr>
            <a:normAutofit/>
          </a:bodyPr>
          <a:lstStyle/>
          <a:p>
            <a:pPr marL="0" indent="0" algn="l"/>
            <a:r>
              <a:rPr kumimoji="1" lang="zh-CN" altLang="en-US" sz="4000" dirty="0">
                <a:solidFill>
                  <a:srgbClr val="002060"/>
                </a:solidFill>
                <a:latin typeface="微软雅黑"/>
                <a:ea typeface="微软雅黑"/>
                <a:cs typeface="微软雅黑"/>
              </a:rPr>
              <a:t>为什么学</a:t>
            </a:r>
            <a:r>
              <a:rPr kumimoji="1" lang="en-US" altLang="zh-CN" sz="4000" dirty="0">
                <a:solidFill>
                  <a:srgbClr val="002060"/>
                </a:solidFill>
                <a:latin typeface="微软雅黑"/>
                <a:ea typeface="微软雅黑"/>
                <a:cs typeface="微软雅黑"/>
              </a:rPr>
              <a:t>R</a:t>
            </a:r>
            <a:r>
              <a:rPr kumimoji="1" lang="zh-CN" altLang="en-US" sz="4000" dirty="0">
                <a:solidFill>
                  <a:srgbClr val="002060"/>
                </a:solidFill>
                <a:latin typeface="微软雅黑"/>
                <a:ea typeface="微软雅黑"/>
                <a:cs typeface="微软雅黑"/>
              </a:rPr>
              <a:t>：可视化</a:t>
            </a:r>
          </a:p>
        </p:txBody>
      </p:sp>
    </p:spTree>
    <p:extLst>
      <p:ext uri="{BB962C8B-B14F-4D97-AF65-F5344CB8AC3E}">
        <p14:creationId xmlns:p14="http://schemas.microsoft.com/office/powerpoint/2010/main" val="1914630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12000" y="360000"/>
            <a:ext cx="8229600" cy="817137"/>
          </a:xfrm>
        </p:spPr>
        <p:txBody>
          <a:bodyPr>
            <a:normAutofit/>
          </a:bodyPr>
          <a:lstStyle/>
          <a:p>
            <a:pPr marL="0" indent="0" algn="l"/>
            <a:r>
              <a:rPr kumimoji="1" lang="zh-CN" altLang="en-US" sz="4000" dirty="0">
                <a:solidFill>
                  <a:srgbClr val="002060"/>
                </a:solidFill>
                <a:latin typeface="微软雅黑"/>
                <a:ea typeface="微软雅黑"/>
                <a:cs typeface="微软雅黑"/>
              </a:rPr>
              <a:t>为什么学</a:t>
            </a:r>
            <a:r>
              <a:rPr kumimoji="1" lang="en-US" altLang="zh-CN" sz="4000" dirty="0">
                <a:solidFill>
                  <a:srgbClr val="002060"/>
                </a:solidFill>
                <a:latin typeface="微软雅黑"/>
                <a:ea typeface="微软雅黑"/>
                <a:cs typeface="微软雅黑"/>
              </a:rPr>
              <a:t>R</a:t>
            </a:r>
            <a:r>
              <a:rPr kumimoji="1" lang="zh-CN" altLang="en-US" sz="4000" dirty="0">
                <a:solidFill>
                  <a:srgbClr val="002060"/>
                </a:solidFill>
                <a:latin typeface="微软雅黑"/>
                <a:ea typeface="微软雅黑"/>
                <a:cs typeface="微软雅黑"/>
              </a:rPr>
              <a:t>：可视化</a:t>
            </a:r>
          </a:p>
        </p:txBody>
      </p:sp>
      <p:pic>
        <p:nvPicPr>
          <p:cNvPr id="3" name="内容占位符 2" descr="anim_country.gif"/>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Tree>
    <p:extLst>
      <p:ext uri="{BB962C8B-B14F-4D97-AF65-F5344CB8AC3E}">
        <p14:creationId xmlns:p14="http://schemas.microsoft.com/office/powerpoint/2010/main" val="29735793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0257" y="240612"/>
            <a:ext cx="7111556" cy="748330"/>
          </a:xfrm>
        </p:spPr>
        <p:txBody>
          <a:bodyPr>
            <a:noAutofit/>
          </a:bodyPr>
          <a:lstStyle/>
          <a:p>
            <a:pPr algn="l"/>
            <a:r>
              <a:rPr kumimoji="1" lang="zh-CN" altLang="en-US" sz="4000" dirty="0">
                <a:solidFill>
                  <a:srgbClr val="002060"/>
                </a:solidFill>
                <a:latin typeface="微软雅黑"/>
                <a:ea typeface="微软雅黑"/>
                <a:cs typeface="微软雅黑"/>
              </a:rPr>
              <a:t>为什么学</a:t>
            </a:r>
            <a:r>
              <a:rPr kumimoji="1" lang="en-US" altLang="zh-CN" sz="4000" dirty="0">
                <a:solidFill>
                  <a:srgbClr val="002060"/>
                </a:solidFill>
                <a:latin typeface="微软雅黑"/>
                <a:ea typeface="微软雅黑"/>
                <a:cs typeface="微软雅黑"/>
              </a:rPr>
              <a:t>R</a:t>
            </a:r>
            <a:r>
              <a:rPr kumimoji="1" lang="zh-CN" altLang="en-US" sz="4000" dirty="0">
                <a:solidFill>
                  <a:srgbClr val="002060"/>
                </a:solidFill>
                <a:latin typeface="微软雅黑"/>
                <a:ea typeface="微软雅黑"/>
                <a:cs typeface="微软雅黑"/>
              </a:rPr>
              <a:t>：</a:t>
            </a:r>
            <a:r>
              <a:rPr kumimoji="1" lang="zh-CN" altLang="en-US" sz="4000" dirty="0" smtClean="0">
                <a:solidFill>
                  <a:srgbClr val="17375E"/>
                </a:solidFill>
                <a:latin typeface="微软雅黑"/>
                <a:ea typeface="微软雅黑"/>
                <a:cs typeface="微软雅黑"/>
              </a:rPr>
              <a:t>不同软件的比较</a:t>
            </a:r>
            <a:endParaRPr kumimoji="1" lang="zh-CN" altLang="en-US" sz="4000" dirty="0">
              <a:solidFill>
                <a:srgbClr val="17375E"/>
              </a:solidFill>
              <a:latin typeface="微软雅黑"/>
              <a:ea typeface="微软雅黑"/>
              <a:cs typeface="微软雅黑"/>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1236423628"/>
              </p:ext>
            </p:extLst>
          </p:nvPr>
        </p:nvGraphicFramePr>
        <p:xfrm>
          <a:off x="670257" y="1299805"/>
          <a:ext cx="7631515" cy="4404360"/>
        </p:xfrm>
        <a:graphic>
          <a:graphicData uri="http://schemas.openxmlformats.org/drawingml/2006/table">
            <a:tbl>
              <a:tblPr firstRow="1" bandRow="1">
                <a:tableStyleId>{69012ECD-51FC-41F1-AA8D-1B2483CD663E}</a:tableStyleId>
              </a:tblPr>
              <a:tblGrid>
                <a:gridCol w="1097332"/>
                <a:gridCol w="1204579"/>
                <a:gridCol w="1387885"/>
                <a:gridCol w="2906702"/>
                <a:gridCol w="1035017"/>
              </a:tblGrid>
              <a:tr h="338063">
                <a:tc>
                  <a:txBody>
                    <a:bodyPr/>
                    <a:lstStyle/>
                    <a:p>
                      <a:pPr>
                        <a:lnSpc>
                          <a:spcPts val="5060"/>
                        </a:lnSpc>
                      </a:pPr>
                      <a:r>
                        <a:rPr lang="zh-CN" altLang="en-US" dirty="0" smtClean="0">
                          <a:latin typeface="微软雅黑"/>
                          <a:ea typeface="微软雅黑"/>
                          <a:cs typeface="微软雅黑"/>
                        </a:rPr>
                        <a:t>软件</a:t>
                      </a:r>
                      <a:endParaRPr lang="zh-CN" altLang="en-US" dirty="0">
                        <a:latin typeface="微软雅黑"/>
                        <a:ea typeface="微软雅黑"/>
                        <a:cs typeface="微软雅黑"/>
                      </a:endParaRPr>
                    </a:p>
                  </a:txBody>
                  <a:tcPr/>
                </a:tc>
                <a:tc>
                  <a:txBody>
                    <a:bodyPr/>
                    <a:lstStyle/>
                    <a:p>
                      <a:pPr>
                        <a:lnSpc>
                          <a:spcPts val="5060"/>
                        </a:lnSpc>
                      </a:pPr>
                      <a:r>
                        <a:rPr lang="zh-CN" altLang="en-US" dirty="0" smtClean="0">
                          <a:latin typeface="微软雅黑"/>
                          <a:ea typeface="微软雅黑"/>
                          <a:cs typeface="微软雅黑"/>
                        </a:rPr>
                        <a:t>学习曲线</a:t>
                      </a:r>
                      <a:endParaRPr lang="zh-CN" altLang="en-US" dirty="0">
                        <a:latin typeface="微软雅黑"/>
                        <a:ea typeface="微软雅黑"/>
                        <a:cs typeface="微软雅黑"/>
                      </a:endParaRPr>
                    </a:p>
                  </a:txBody>
                  <a:tcPr/>
                </a:tc>
                <a:tc>
                  <a:txBody>
                    <a:bodyPr/>
                    <a:lstStyle/>
                    <a:p>
                      <a:pPr>
                        <a:lnSpc>
                          <a:spcPts val="5060"/>
                        </a:lnSpc>
                      </a:pPr>
                      <a:r>
                        <a:rPr lang="zh-CN" altLang="en-US" dirty="0" smtClean="0">
                          <a:latin typeface="微软雅黑"/>
                          <a:ea typeface="微软雅黑"/>
                          <a:cs typeface="微软雅黑"/>
                        </a:rPr>
                        <a:t>数据处理</a:t>
                      </a:r>
                      <a:endParaRPr lang="zh-CN" altLang="en-US" dirty="0">
                        <a:latin typeface="微软雅黑"/>
                        <a:ea typeface="微软雅黑"/>
                        <a:cs typeface="微软雅黑"/>
                      </a:endParaRPr>
                    </a:p>
                  </a:txBody>
                  <a:tcPr/>
                </a:tc>
                <a:tc>
                  <a:txBody>
                    <a:bodyPr/>
                    <a:lstStyle/>
                    <a:p>
                      <a:pPr>
                        <a:lnSpc>
                          <a:spcPts val="5060"/>
                        </a:lnSpc>
                      </a:pPr>
                      <a:r>
                        <a:rPr lang="zh-CN" altLang="en-US" dirty="0" smtClean="0">
                          <a:latin typeface="微软雅黑"/>
                          <a:ea typeface="微软雅黑"/>
                          <a:cs typeface="微软雅黑"/>
                        </a:rPr>
                        <a:t>统计分析</a:t>
                      </a:r>
                      <a:endParaRPr lang="en-US" altLang="zh-CN" dirty="0" smtClean="0">
                        <a:latin typeface="微软雅黑"/>
                        <a:ea typeface="微软雅黑"/>
                        <a:cs typeface="微软雅黑"/>
                      </a:endParaRPr>
                    </a:p>
                  </a:txBody>
                  <a:tcPr/>
                </a:tc>
                <a:tc>
                  <a:txBody>
                    <a:bodyPr/>
                    <a:lstStyle/>
                    <a:p>
                      <a:pPr>
                        <a:lnSpc>
                          <a:spcPts val="5060"/>
                        </a:lnSpc>
                      </a:pPr>
                      <a:r>
                        <a:rPr lang="zh-CN" altLang="en-US" dirty="0" smtClean="0">
                          <a:latin typeface="微软雅黑"/>
                          <a:ea typeface="微软雅黑"/>
                          <a:cs typeface="微软雅黑"/>
                        </a:rPr>
                        <a:t>可视化</a:t>
                      </a:r>
                      <a:endParaRPr lang="zh-CN" altLang="en-US" dirty="0">
                        <a:latin typeface="微软雅黑"/>
                        <a:ea typeface="微软雅黑"/>
                        <a:cs typeface="微软雅黑"/>
                      </a:endParaRPr>
                    </a:p>
                  </a:txBody>
                  <a:tcPr/>
                </a:tc>
              </a:tr>
              <a:tr h="481303">
                <a:tc>
                  <a:txBody>
                    <a:bodyPr/>
                    <a:lstStyle/>
                    <a:p>
                      <a:pPr>
                        <a:lnSpc>
                          <a:spcPts val="5060"/>
                        </a:lnSpc>
                      </a:pPr>
                      <a:r>
                        <a:rPr lang="en-US" altLang="zh-CN" dirty="0" smtClean="0">
                          <a:solidFill>
                            <a:schemeClr val="tx2">
                              <a:lumMod val="75000"/>
                            </a:schemeClr>
                          </a:solidFill>
                          <a:latin typeface="华文细黑"/>
                          <a:ea typeface="华文细黑"/>
                          <a:cs typeface="华文细黑"/>
                        </a:rPr>
                        <a:t>SPSS</a:t>
                      </a:r>
                      <a:endParaRPr lang="zh-CN" altLang="en-US" dirty="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平缓</a:t>
                      </a:r>
                      <a:endParaRPr lang="zh-CN" altLang="en-US" dirty="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中等</a:t>
                      </a:r>
                      <a:endParaRPr lang="zh-CN" altLang="en-US" dirty="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baseline="0" dirty="0" smtClean="0">
                          <a:solidFill>
                            <a:schemeClr val="tx2">
                              <a:lumMod val="75000"/>
                            </a:schemeClr>
                          </a:solidFill>
                          <a:latin typeface="华文细黑"/>
                          <a:ea typeface="华文细黑"/>
                          <a:cs typeface="华文细黑"/>
                        </a:rPr>
                        <a:t>范围中等，性能低级</a:t>
                      </a:r>
                      <a:endParaRPr lang="en-US" altLang="zh-CN" baseline="0" dirty="0" smtClean="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良好</a:t>
                      </a:r>
                      <a:endParaRPr lang="zh-CN" altLang="en-US" dirty="0">
                        <a:solidFill>
                          <a:schemeClr val="tx2">
                            <a:lumMod val="75000"/>
                          </a:schemeClr>
                        </a:solidFill>
                        <a:latin typeface="华文细黑"/>
                        <a:ea typeface="华文细黑"/>
                        <a:cs typeface="华文细黑"/>
                      </a:endParaRPr>
                    </a:p>
                  </a:txBody>
                  <a:tcPr/>
                </a:tc>
              </a:tr>
              <a:tr h="624543">
                <a:tc>
                  <a:txBody>
                    <a:bodyPr/>
                    <a:lstStyle/>
                    <a:p>
                      <a:pPr>
                        <a:lnSpc>
                          <a:spcPts val="5060"/>
                        </a:lnSpc>
                      </a:pPr>
                      <a:r>
                        <a:rPr lang="en-US" altLang="zh-CN" dirty="0" smtClean="0">
                          <a:solidFill>
                            <a:schemeClr val="tx2">
                              <a:lumMod val="75000"/>
                            </a:schemeClr>
                          </a:solidFill>
                          <a:latin typeface="华文细黑"/>
                          <a:ea typeface="华文细黑"/>
                          <a:cs typeface="华文细黑"/>
                        </a:rPr>
                        <a:t>Stata</a:t>
                      </a:r>
                      <a:endParaRPr lang="zh-CN" altLang="en-US" dirty="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中等</a:t>
                      </a:r>
                      <a:endParaRPr lang="zh-CN" altLang="en-US" dirty="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强大</a:t>
                      </a:r>
                      <a:endParaRPr lang="zh-CN" altLang="en-US" dirty="0">
                        <a:solidFill>
                          <a:schemeClr val="tx2">
                            <a:lumMod val="75000"/>
                          </a:schemeClr>
                        </a:solidFill>
                        <a:latin typeface="华文细黑"/>
                        <a:ea typeface="华文细黑"/>
                        <a:cs typeface="华文细黑"/>
                      </a:endParaRPr>
                    </a:p>
                  </a:txBody>
                  <a:tcPr/>
                </a:tc>
                <a:tc>
                  <a:txBody>
                    <a:bodyPr/>
                    <a:lstStyle/>
                    <a:p>
                      <a:pPr marL="0" marR="0" indent="0" algn="l" defTabSz="457200" rtl="0" eaLnBrk="1" fontAlgn="auto" latinLnBrk="0" hangingPunct="1">
                        <a:lnSpc>
                          <a:spcPts val="5060"/>
                        </a:lnSpc>
                        <a:spcBef>
                          <a:spcPts val="0"/>
                        </a:spcBef>
                        <a:spcAft>
                          <a:spcPts val="0"/>
                        </a:spcAft>
                        <a:buClrTx/>
                        <a:buSzTx/>
                        <a:buFontTx/>
                        <a:buNone/>
                        <a:tabLst/>
                        <a:defRPr/>
                      </a:pPr>
                      <a:r>
                        <a:rPr lang="zh-CN" altLang="en-US" baseline="0" dirty="0" smtClean="0">
                          <a:solidFill>
                            <a:schemeClr val="tx2">
                              <a:lumMod val="75000"/>
                            </a:schemeClr>
                          </a:solidFill>
                          <a:latin typeface="华文细黑"/>
                          <a:ea typeface="华文细黑"/>
                          <a:cs typeface="华文细黑"/>
                        </a:rPr>
                        <a:t>范围广泛，性能中等</a:t>
                      </a:r>
                      <a:endParaRPr lang="zh-CN" altLang="en-US" dirty="0" smtClean="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良好</a:t>
                      </a:r>
                      <a:endParaRPr lang="zh-CN" altLang="en-US" dirty="0">
                        <a:solidFill>
                          <a:schemeClr val="tx2">
                            <a:lumMod val="75000"/>
                          </a:schemeClr>
                        </a:solidFill>
                        <a:latin typeface="华文细黑"/>
                        <a:ea typeface="华文细黑"/>
                        <a:cs typeface="华文细黑"/>
                      </a:endParaRPr>
                    </a:p>
                  </a:txBody>
                  <a:tcPr/>
                </a:tc>
              </a:tr>
              <a:tr h="448253">
                <a:tc>
                  <a:txBody>
                    <a:bodyPr/>
                    <a:lstStyle/>
                    <a:p>
                      <a:pPr>
                        <a:lnSpc>
                          <a:spcPts val="5060"/>
                        </a:lnSpc>
                      </a:pPr>
                      <a:r>
                        <a:rPr lang="en-US" altLang="zh-CN" dirty="0" smtClean="0">
                          <a:solidFill>
                            <a:schemeClr val="tx2">
                              <a:lumMod val="75000"/>
                            </a:schemeClr>
                          </a:solidFill>
                          <a:latin typeface="华文细黑"/>
                          <a:ea typeface="华文细黑"/>
                          <a:cs typeface="华文细黑"/>
                        </a:rPr>
                        <a:t>SAS</a:t>
                      </a:r>
                      <a:endParaRPr lang="zh-CN" altLang="en-US" dirty="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陡峭</a:t>
                      </a:r>
                      <a:endParaRPr lang="zh-CN" altLang="en-US" dirty="0">
                        <a:solidFill>
                          <a:schemeClr val="tx2">
                            <a:lumMod val="75000"/>
                          </a:schemeClr>
                        </a:solidFill>
                        <a:latin typeface="华文细黑"/>
                        <a:ea typeface="华文细黑"/>
                        <a:cs typeface="华文细黑"/>
                      </a:endParaRPr>
                    </a:p>
                  </a:txBody>
                  <a:tcPr/>
                </a:tc>
                <a:tc>
                  <a:txBody>
                    <a:bodyPr/>
                    <a:lstStyle/>
                    <a:p>
                      <a:pPr marL="0" marR="0" indent="0" algn="l" defTabSz="457200" rtl="0" eaLnBrk="1" fontAlgn="auto" latinLnBrk="0" hangingPunct="1">
                        <a:lnSpc>
                          <a:spcPts val="5060"/>
                        </a:lnSpc>
                        <a:spcBef>
                          <a:spcPts val="0"/>
                        </a:spcBef>
                        <a:spcAft>
                          <a:spcPts val="0"/>
                        </a:spcAft>
                        <a:buClrTx/>
                        <a:buSzTx/>
                        <a:buFontTx/>
                        <a:buNone/>
                        <a:tabLst/>
                        <a:defRPr/>
                      </a:pPr>
                      <a:r>
                        <a:rPr lang="zh-CN" altLang="en-US" dirty="0" smtClean="0">
                          <a:solidFill>
                            <a:schemeClr val="tx2">
                              <a:lumMod val="75000"/>
                            </a:schemeClr>
                          </a:solidFill>
                          <a:latin typeface="华文细黑"/>
                          <a:ea typeface="华文细黑"/>
                          <a:cs typeface="华文细黑"/>
                        </a:rPr>
                        <a:t>非常强大</a:t>
                      </a:r>
                    </a:p>
                  </a:txBody>
                  <a:tcPr/>
                </a:tc>
                <a:tc>
                  <a:txBody>
                    <a:bodyPr/>
                    <a:lstStyle/>
                    <a:p>
                      <a:pPr marL="0" marR="0" indent="0" algn="l" defTabSz="457200" rtl="0" eaLnBrk="1" fontAlgn="auto" latinLnBrk="0" hangingPunct="1">
                        <a:lnSpc>
                          <a:spcPts val="5060"/>
                        </a:lnSpc>
                        <a:spcBef>
                          <a:spcPts val="0"/>
                        </a:spcBef>
                        <a:spcAft>
                          <a:spcPts val="0"/>
                        </a:spcAft>
                        <a:buClrTx/>
                        <a:buSzTx/>
                        <a:buFontTx/>
                        <a:buNone/>
                        <a:tabLst/>
                        <a:defRPr/>
                      </a:pPr>
                      <a:r>
                        <a:rPr lang="zh-CN" altLang="en-US" baseline="0" dirty="0" smtClean="0">
                          <a:solidFill>
                            <a:schemeClr val="tx2">
                              <a:lumMod val="75000"/>
                            </a:schemeClr>
                          </a:solidFill>
                          <a:latin typeface="华文细黑"/>
                          <a:ea typeface="华文细黑"/>
                          <a:cs typeface="华文细黑"/>
                        </a:rPr>
                        <a:t>范围非常广泛，性能高级</a:t>
                      </a:r>
                      <a:endParaRPr lang="en-US" altLang="zh-CN" baseline="0" dirty="0" smtClean="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很好</a:t>
                      </a:r>
                      <a:endParaRPr lang="zh-CN" altLang="en-US" dirty="0">
                        <a:solidFill>
                          <a:schemeClr val="tx2">
                            <a:lumMod val="75000"/>
                          </a:schemeClr>
                        </a:solidFill>
                        <a:latin typeface="华文细黑"/>
                        <a:ea typeface="华文细黑"/>
                        <a:cs typeface="华文细黑"/>
                      </a:endParaRPr>
                    </a:p>
                  </a:txBody>
                  <a:tcPr/>
                </a:tc>
              </a:tr>
              <a:tr h="609861">
                <a:tc>
                  <a:txBody>
                    <a:bodyPr/>
                    <a:lstStyle/>
                    <a:p>
                      <a:pPr>
                        <a:lnSpc>
                          <a:spcPts val="5060"/>
                        </a:lnSpc>
                      </a:pPr>
                      <a:r>
                        <a:rPr lang="en-US" altLang="zh-CN" dirty="0" smtClean="0">
                          <a:solidFill>
                            <a:schemeClr val="tx2">
                              <a:lumMod val="75000"/>
                            </a:schemeClr>
                          </a:solidFill>
                          <a:latin typeface="华文细黑"/>
                          <a:ea typeface="华文细黑"/>
                          <a:cs typeface="华文细黑"/>
                        </a:rPr>
                        <a:t>MATLAB</a:t>
                      </a:r>
                      <a:endParaRPr lang="zh-CN" altLang="en-US" dirty="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陡峭</a:t>
                      </a:r>
                      <a:endParaRPr lang="zh-CN" altLang="en-US" dirty="0">
                        <a:solidFill>
                          <a:schemeClr val="tx2">
                            <a:lumMod val="75000"/>
                          </a:schemeClr>
                        </a:solidFill>
                        <a:latin typeface="华文细黑"/>
                        <a:ea typeface="华文细黑"/>
                        <a:cs typeface="华文细黑"/>
                      </a:endParaRPr>
                    </a:p>
                  </a:txBody>
                  <a:tcPr/>
                </a:tc>
                <a:tc>
                  <a:txBody>
                    <a:bodyPr/>
                    <a:lstStyle/>
                    <a:p>
                      <a:pPr marL="0" marR="0" indent="0" algn="l" defTabSz="457200" rtl="0" eaLnBrk="1" fontAlgn="auto" latinLnBrk="0" hangingPunct="1">
                        <a:lnSpc>
                          <a:spcPts val="5060"/>
                        </a:lnSpc>
                        <a:spcBef>
                          <a:spcPts val="0"/>
                        </a:spcBef>
                        <a:spcAft>
                          <a:spcPts val="0"/>
                        </a:spcAft>
                        <a:buClrTx/>
                        <a:buSzTx/>
                        <a:buFontTx/>
                        <a:buNone/>
                        <a:tabLst/>
                        <a:defRPr/>
                      </a:pPr>
                      <a:r>
                        <a:rPr lang="zh-CN" altLang="en-US" dirty="0" smtClean="0">
                          <a:solidFill>
                            <a:schemeClr val="tx2">
                              <a:lumMod val="75000"/>
                            </a:schemeClr>
                          </a:solidFill>
                          <a:latin typeface="华文细黑"/>
                          <a:ea typeface="华文细黑"/>
                          <a:cs typeface="华文细黑"/>
                        </a:rPr>
                        <a:t>非常强大</a:t>
                      </a:r>
                    </a:p>
                  </a:txBody>
                  <a:tcPr/>
                </a:tc>
                <a:tc>
                  <a:txBody>
                    <a:bodyPr/>
                    <a:lstStyle/>
                    <a:p>
                      <a:pPr marL="0" marR="0" indent="0" algn="l" defTabSz="457200" rtl="0" eaLnBrk="1" fontAlgn="auto" latinLnBrk="0" hangingPunct="1">
                        <a:lnSpc>
                          <a:spcPts val="5060"/>
                        </a:lnSpc>
                        <a:spcBef>
                          <a:spcPts val="0"/>
                        </a:spcBef>
                        <a:spcAft>
                          <a:spcPts val="0"/>
                        </a:spcAft>
                        <a:buClrTx/>
                        <a:buSzTx/>
                        <a:buFontTx/>
                        <a:buNone/>
                        <a:tabLst/>
                        <a:defRPr/>
                      </a:pPr>
                      <a:r>
                        <a:rPr lang="zh-CN" altLang="en-US" baseline="0" dirty="0" smtClean="0">
                          <a:solidFill>
                            <a:schemeClr val="tx2">
                              <a:lumMod val="75000"/>
                            </a:schemeClr>
                          </a:solidFill>
                          <a:latin typeface="华文细黑"/>
                          <a:ea typeface="华文细黑"/>
                          <a:cs typeface="华文细黑"/>
                        </a:rPr>
                        <a:t>范围有限</a:t>
                      </a:r>
                      <a:r>
                        <a:rPr lang="zh-CN" altLang="zh-CN" baseline="0" dirty="0" smtClean="0">
                          <a:solidFill>
                            <a:schemeClr val="tx2">
                              <a:lumMod val="75000"/>
                            </a:schemeClr>
                          </a:solidFill>
                          <a:latin typeface="华文细黑"/>
                          <a:ea typeface="华文细黑"/>
                          <a:cs typeface="华文细黑"/>
                        </a:rPr>
                        <a:t>，</a:t>
                      </a:r>
                      <a:r>
                        <a:rPr lang="zh-CN" altLang="en-US" baseline="0" dirty="0" smtClean="0">
                          <a:solidFill>
                            <a:schemeClr val="tx2">
                              <a:lumMod val="75000"/>
                            </a:schemeClr>
                          </a:solidFill>
                          <a:latin typeface="华文细黑"/>
                          <a:ea typeface="华文细黑"/>
                          <a:cs typeface="华文细黑"/>
                        </a:rPr>
                        <a:t>性能高级</a:t>
                      </a:r>
                      <a:endParaRPr lang="zh-CN" altLang="en-US" dirty="0" smtClean="0">
                        <a:solidFill>
                          <a:schemeClr val="tx2">
                            <a:lumMod val="75000"/>
                          </a:schemeClr>
                        </a:solidFill>
                        <a:latin typeface="华文细黑"/>
                        <a:ea typeface="华文细黑"/>
                        <a:cs typeface="华文细黑"/>
                      </a:endParaRPr>
                    </a:p>
                  </a:txBody>
                  <a:tcPr/>
                </a:tc>
                <a:tc>
                  <a:txBody>
                    <a:bodyPr/>
                    <a:lstStyle/>
                    <a:p>
                      <a:pPr>
                        <a:lnSpc>
                          <a:spcPts val="5060"/>
                        </a:lnSpc>
                      </a:pPr>
                      <a:r>
                        <a:rPr lang="zh-CN" altLang="en-US" dirty="0" smtClean="0">
                          <a:solidFill>
                            <a:schemeClr val="tx2">
                              <a:lumMod val="75000"/>
                            </a:schemeClr>
                          </a:solidFill>
                          <a:latin typeface="华文细黑"/>
                          <a:ea typeface="华文细黑"/>
                          <a:cs typeface="华文细黑"/>
                        </a:rPr>
                        <a:t>极好</a:t>
                      </a:r>
                      <a:endParaRPr lang="zh-CN" altLang="en-US" dirty="0">
                        <a:solidFill>
                          <a:schemeClr val="tx2">
                            <a:lumMod val="75000"/>
                          </a:schemeClr>
                        </a:solidFill>
                        <a:latin typeface="华文细黑"/>
                        <a:ea typeface="华文细黑"/>
                        <a:cs typeface="华文细黑"/>
                      </a:endParaRPr>
                    </a:p>
                  </a:txBody>
                  <a:tcPr/>
                </a:tc>
              </a:tr>
              <a:tr h="465793">
                <a:tc>
                  <a:txBody>
                    <a:bodyPr/>
                    <a:lstStyle/>
                    <a:p>
                      <a:pPr>
                        <a:lnSpc>
                          <a:spcPts val="5060"/>
                        </a:lnSpc>
                      </a:pPr>
                      <a:r>
                        <a:rPr lang="en-US" altLang="zh-CN" dirty="0" smtClean="0">
                          <a:solidFill>
                            <a:srgbClr val="FF6600"/>
                          </a:solidFill>
                          <a:latin typeface="华文细黑"/>
                          <a:ea typeface="华文细黑"/>
                          <a:cs typeface="华文细黑"/>
                        </a:rPr>
                        <a:t>R</a:t>
                      </a:r>
                      <a:endParaRPr lang="zh-CN" altLang="en-US" dirty="0">
                        <a:solidFill>
                          <a:srgbClr val="FF6600"/>
                        </a:solidFill>
                        <a:latin typeface="华文细黑"/>
                        <a:ea typeface="华文细黑"/>
                        <a:cs typeface="华文细黑"/>
                      </a:endParaRPr>
                    </a:p>
                  </a:txBody>
                  <a:tcPr/>
                </a:tc>
                <a:tc>
                  <a:txBody>
                    <a:bodyPr/>
                    <a:lstStyle/>
                    <a:p>
                      <a:pPr>
                        <a:lnSpc>
                          <a:spcPts val="5060"/>
                        </a:lnSpc>
                      </a:pPr>
                      <a:r>
                        <a:rPr lang="zh-CN" altLang="en-US" dirty="0" smtClean="0">
                          <a:solidFill>
                            <a:srgbClr val="FF6600"/>
                          </a:solidFill>
                          <a:latin typeface="华文细黑"/>
                          <a:ea typeface="华文细黑"/>
                          <a:cs typeface="华文细黑"/>
                        </a:rPr>
                        <a:t>陡峭</a:t>
                      </a:r>
                      <a:endParaRPr lang="zh-CN" altLang="en-US" dirty="0">
                        <a:solidFill>
                          <a:srgbClr val="FF6600"/>
                        </a:solidFill>
                        <a:latin typeface="华文细黑"/>
                        <a:ea typeface="华文细黑"/>
                        <a:cs typeface="华文细黑"/>
                      </a:endParaRPr>
                    </a:p>
                  </a:txBody>
                  <a:tcPr/>
                </a:tc>
                <a:tc>
                  <a:txBody>
                    <a:bodyPr/>
                    <a:lstStyle/>
                    <a:p>
                      <a:pPr marL="0" marR="0" indent="0" algn="l" defTabSz="457200" rtl="0" eaLnBrk="1" fontAlgn="auto" latinLnBrk="0" hangingPunct="1">
                        <a:lnSpc>
                          <a:spcPts val="5060"/>
                        </a:lnSpc>
                        <a:spcBef>
                          <a:spcPts val="0"/>
                        </a:spcBef>
                        <a:spcAft>
                          <a:spcPts val="0"/>
                        </a:spcAft>
                        <a:buClrTx/>
                        <a:buSzTx/>
                        <a:buFontTx/>
                        <a:buNone/>
                        <a:tabLst/>
                        <a:defRPr/>
                      </a:pPr>
                      <a:r>
                        <a:rPr lang="zh-CN" altLang="en-US" dirty="0" smtClean="0">
                          <a:solidFill>
                            <a:srgbClr val="FF6600"/>
                          </a:solidFill>
                          <a:latin typeface="华文细黑"/>
                          <a:ea typeface="华文细黑"/>
                          <a:cs typeface="华文细黑"/>
                        </a:rPr>
                        <a:t>非常强大</a:t>
                      </a:r>
                    </a:p>
                  </a:txBody>
                  <a:tcPr/>
                </a:tc>
                <a:tc>
                  <a:txBody>
                    <a:bodyPr/>
                    <a:lstStyle/>
                    <a:p>
                      <a:pPr marL="0" marR="0" indent="0" algn="l" defTabSz="457200" rtl="0" eaLnBrk="1" fontAlgn="auto" latinLnBrk="0" hangingPunct="1">
                        <a:lnSpc>
                          <a:spcPts val="5060"/>
                        </a:lnSpc>
                        <a:spcBef>
                          <a:spcPts val="0"/>
                        </a:spcBef>
                        <a:spcAft>
                          <a:spcPts val="0"/>
                        </a:spcAft>
                        <a:buClrTx/>
                        <a:buSzTx/>
                        <a:buFontTx/>
                        <a:buNone/>
                        <a:tabLst/>
                        <a:defRPr/>
                      </a:pPr>
                      <a:r>
                        <a:rPr lang="zh-CN" altLang="en-US" baseline="0" dirty="0" smtClean="0">
                          <a:solidFill>
                            <a:srgbClr val="FF6600"/>
                          </a:solidFill>
                          <a:latin typeface="华文细黑"/>
                          <a:ea typeface="华文细黑"/>
                          <a:cs typeface="华文细黑"/>
                        </a:rPr>
                        <a:t>范围非常广泛，性能高级</a:t>
                      </a:r>
                      <a:endParaRPr lang="en-US" altLang="zh-CN" baseline="0" dirty="0" smtClean="0">
                        <a:solidFill>
                          <a:srgbClr val="FF6600"/>
                        </a:solidFill>
                        <a:latin typeface="华文细黑"/>
                        <a:ea typeface="华文细黑"/>
                        <a:cs typeface="华文细黑"/>
                      </a:endParaRPr>
                    </a:p>
                  </a:txBody>
                  <a:tcPr/>
                </a:tc>
                <a:tc>
                  <a:txBody>
                    <a:bodyPr/>
                    <a:lstStyle/>
                    <a:p>
                      <a:pPr marL="0" marR="0" indent="0" algn="l" defTabSz="457200" rtl="0" eaLnBrk="1" fontAlgn="auto" latinLnBrk="0" hangingPunct="1">
                        <a:lnSpc>
                          <a:spcPts val="5060"/>
                        </a:lnSpc>
                        <a:spcBef>
                          <a:spcPts val="0"/>
                        </a:spcBef>
                        <a:spcAft>
                          <a:spcPts val="0"/>
                        </a:spcAft>
                        <a:buClrTx/>
                        <a:buSzTx/>
                        <a:buFontTx/>
                        <a:buNone/>
                        <a:tabLst/>
                        <a:defRPr/>
                      </a:pPr>
                      <a:r>
                        <a:rPr lang="zh-CN" altLang="en-US" dirty="0" smtClean="0">
                          <a:solidFill>
                            <a:srgbClr val="FF6600"/>
                          </a:solidFill>
                          <a:latin typeface="华文细黑"/>
                          <a:ea typeface="华文细黑"/>
                          <a:cs typeface="华文细黑"/>
                        </a:rPr>
                        <a:t>极好</a:t>
                      </a:r>
                    </a:p>
                  </a:txBody>
                  <a:tcPr/>
                </a:tc>
              </a:tr>
            </a:tbl>
          </a:graphicData>
        </a:graphic>
      </p:graphicFrame>
      <p:sp>
        <p:nvSpPr>
          <p:cNvPr id="6" name="矩形 5"/>
          <p:cNvSpPr/>
          <p:nvPr/>
        </p:nvSpPr>
        <p:spPr>
          <a:xfrm>
            <a:off x="670257" y="5923240"/>
            <a:ext cx="7796138" cy="307777"/>
          </a:xfrm>
          <a:prstGeom prst="rect">
            <a:avLst/>
          </a:prstGeom>
        </p:spPr>
        <p:txBody>
          <a:bodyPr wrap="square">
            <a:spAutoFit/>
          </a:bodyPr>
          <a:lstStyle/>
          <a:p>
            <a:r>
              <a:rPr lang="en-US" altLang="zh-CN" sz="1400" dirty="0" smtClean="0">
                <a:solidFill>
                  <a:srgbClr val="17375E"/>
                </a:solidFill>
                <a:latin typeface="华文细黑"/>
                <a:ea typeface="华文细黑"/>
                <a:cs typeface="华文细黑"/>
              </a:rPr>
              <a:t>SOURCE: https</a:t>
            </a:r>
            <a:r>
              <a:rPr lang="en-US" altLang="zh-CN" sz="1400" dirty="0">
                <a:solidFill>
                  <a:srgbClr val="17375E"/>
                </a:solidFill>
                <a:latin typeface="华文细黑"/>
                <a:ea typeface="华文细黑"/>
                <a:cs typeface="华文细黑"/>
              </a:rPr>
              <a:t>://sites.google.com/a/nyu.edu/statistical-software-guide/summary</a:t>
            </a:r>
            <a:endParaRPr lang="zh-CN" altLang="en-US" sz="1400" dirty="0">
              <a:solidFill>
                <a:srgbClr val="17375E"/>
              </a:solidFill>
              <a:latin typeface="华文细黑"/>
              <a:ea typeface="华文细黑"/>
              <a:cs typeface="华文细黑"/>
            </a:endParaRPr>
          </a:p>
        </p:txBody>
      </p:sp>
    </p:spTree>
    <p:extLst>
      <p:ext uri="{BB962C8B-B14F-4D97-AF65-F5344CB8AC3E}">
        <p14:creationId xmlns:p14="http://schemas.microsoft.com/office/powerpoint/2010/main" val="18628258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IMG_1442.JPG"/>
          <p:cNvPicPr>
            <a:picLocks noGrp="1" noChangeAspect="1"/>
          </p:cNvPicPr>
          <p:nvPr>
            <p:ph idx="1"/>
          </p:nvPr>
        </p:nvPicPr>
        <p:blipFill>
          <a:blip r:embed="rId2">
            <a:extLst>
              <a:ext uri="{28A0092B-C50C-407E-A947-70E740481C1C}">
                <a14:useLocalDpi xmlns:a14="http://schemas.microsoft.com/office/drawing/2010/main" val="0"/>
              </a:ext>
            </a:extLst>
          </a:blip>
          <a:srcRect l="-10800" r="-10800"/>
          <a:stretch>
            <a:fillRect/>
          </a:stretch>
        </p:blipFill>
        <p:spPr>
          <a:xfrm>
            <a:off x="-4133" y="1402983"/>
            <a:ext cx="8834349" cy="4858552"/>
          </a:xfrm>
        </p:spPr>
      </p:pic>
      <p:sp>
        <p:nvSpPr>
          <p:cNvPr id="5" name="内容占位符 3"/>
          <p:cNvSpPr txBox="1">
            <a:spLocks/>
          </p:cNvSpPr>
          <p:nvPr/>
        </p:nvSpPr>
        <p:spPr>
          <a:xfrm>
            <a:off x="612000" y="360000"/>
            <a:ext cx="8229600" cy="1042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kumimoji="1" lang="en-US" altLang="zh-CN" sz="4000" smtClean="0">
                <a:solidFill>
                  <a:srgbClr val="17375E"/>
                </a:solidFill>
                <a:latin typeface="微软雅黑"/>
                <a:ea typeface="微软雅黑"/>
                <a:cs typeface="微软雅黑"/>
              </a:rPr>
              <a:t>R</a:t>
            </a:r>
            <a:r>
              <a:rPr kumimoji="1" lang="zh-CN" altLang="en-US" sz="4000" smtClean="0">
                <a:solidFill>
                  <a:srgbClr val="17375E"/>
                </a:solidFill>
                <a:latin typeface="微软雅黑"/>
                <a:ea typeface="微软雅黑"/>
                <a:cs typeface="微软雅黑"/>
              </a:rPr>
              <a:t>语言劣势</a:t>
            </a:r>
            <a:endParaRPr kumimoji="1" lang="zh-CN" altLang="en-US" sz="4000" dirty="0">
              <a:solidFill>
                <a:srgbClr val="17375E"/>
              </a:solidFill>
              <a:latin typeface="微软雅黑"/>
              <a:ea typeface="微软雅黑"/>
              <a:cs typeface="微软雅黑"/>
            </a:endParaRPr>
          </a:p>
        </p:txBody>
      </p:sp>
    </p:spTree>
    <p:extLst>
      <p:ext uri="{BB962C8B-B14F-4D97-AF65-F5344CB8AC3E}">
        <p14:creationId xmlns:p14="http://schemas.microsoft.com/office/powerpoint/2010/main" val="41571132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98291" y="620266"/>
            <a:ext cx="4858095" cy="5139345"/>
          </a:xfrm>
        </p:spPr>
        <p:txBody>
          <a:bodyPr>
            <a:normAutofit fontScale="77500" lnSpcReduction="20000"/>
          </a:bodyPr>
          <a:lstStyle/>
          <a:p>
            <a:pPr marL="0" indent="0">
              <a:buNone/>
            </a:pPr>
            <a:r>
              <a:rPr kumimoji="1" lang="en-US" altLang="zh-CN" dirty="0">
                <a:solidFill>
                  <a:schemeClr val="tx2">
                    <a:lumMod val="75000"/>
                  </a:schemeClr>
                </a:solidFill>
              </a:rPr>
              <a:t>Learning how to code is difficult.</a:t>
            </a:r>
          </a:p>
          <a:p>
            <a:pPr marL="0" indent="0">
              <a:buNone/>
            </a:pPr>
            <a:endParaRPr kumimoji="1" lang="en-US" altLang="zh-CN" dirty="0">
              <a:solidFill>
                <a:schemeClr val="tx2">
                  <a:lumMod val="75000"/>
                </a:schemeClr>
              </a:solidFill>
            </a:endParaRPr>
          </a:p>
          <a:p>
            <a:pPr marL="0" indent="0">
              <a:buNone/>
            </a:pPr>
            <a:r>
              <a:rPr kumimoji="1" lang="en-US" altLang="zh-CN" dirty="0">
                <a:solidFill>
                  <a:schemeClr val="tx2">
                    <a:lumMod val="75000"/>
                  </a:schemeClr>
                </a:solidFill>
              </a:rPr>
              <a:t>The bad news is that when ever you learn a new skill you’re going to suck. It’s going to be frustrating. The good news is that is typical and happens to everyone and it is only temporary. You can’t go from knowing nothing to becoming an expert without going through a period of great frustration and great </a:t>
            </a:r>
            <a:r>
              <a:rPr kumimoji="1" lang="en-US" altLang="zh-CN" dirty="0" err="1">
                <a:solidFill>
                  <a:schemeClr val="tx2">
                    <a:lumMod val="75000"/>
                  </a:schemeClr>
                </a:solidFill>
              </a:rPr>
              <a:t>suckiness</a:t>
            </a:r>
            <a:r>
              <a:rPr kumimoji="1" lang="en-US" altLang="zh-CN" dirty="0">
                <a:solidFill>
                  <a:schemeClr val="tx2">
                    <a:lumMod val="75000"/>
                  </a:schemeClr>
                </a:solidFill>
              </a:rPr>
              <a:t>.</a:t>
            </a:r>
          </a:p>
          <a:p>
            <a:pPr marL="0" indent="0" algn="r">
              <a:buNone/>
            </a:pPr>
            <a:endParaRPr kumimoji="1" lang="en-US" altLang="zh-CN" dirty="0">
              <a:solidFill>
                <a:schemeClr val="tx2">
                  <a:lumMod val="75000"/>
                </a:schemeClr>
              </a:solidFill>
            </a:endParaRPr>
          </a:p>
          <a:p>
            <a:pPr marL="0" indent="0" algn="r">
              <a:buNone/>
            </a:pPr>
            <a:r>
              <a:rPr kumimoji="1" lang="zh-CN" altLang="zh-CN" dirty="0" smtClean="0">
                <a:solidFill>
                  <a:schemeClr val="tx2">
                    <a:lumMod val="75000"/>
                  </a:schemeClr>
                </a:solidFill>
              </a:rPr>
              <a:t>-</a:t>
            </a:r>
            <a:r>
              <a:rPr kumimoji="1" lang="en-US" altLang="zh-CN" dirty="0" smtClean="0">
                <a:solidFill>
                  <a:schemeClr val="tx2">
                    <a:lumMod val="75000"/>
                  </a:schemeClr>
                </a:solidFill>
              </a:rPr>
              <a:t>Hadley Wickham</a:t>
            </a:r>
            <a:endParaRPr kumimoji="1" lang="zh-CN" altLang="en-US" dirty="0">
              <a:solidFill>
                <a:schemeClr val="tx2">
                  <a:lumMod val="75000"/>
                </a:schemeClr>
              </a:solidFill>
            </a:endParaRPr>
          </a:p>
        </p:txBody>
      </p:sp>
      <p:pic>
        <p:nvPicPr>
          <p:cNvPr id="4" name="图片 3" descr="IMG_150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93" y="620267"/>
            <a:ext cx="3194371" cy="4563384"/>
          </a:xfrm>
          <a:prstGeom prst="rect">
            <a:avLst/>
          </a:prstGeom>
        </p:spPr>
      </p:pic>
    </p:spTree>
    <p:extLst>
      <p:ext uri="{BB962C8B-B14F-4D97-AF65-F5344CB8AC3E}">
        <p14:creationId xmlns:p14="http://schemas.microsoft.com/office/powerpoint/2010/main" val="25643120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IMG_1502.PNG"/>
          <p:cNvPicPr>
            <a:picLocks noGrp="1" noChangeAspect="1"/>
          </p:cNvPicPr>
          <p:nvPr>
            <p:ph idx="1"/>
          </p:nvPr>
        </p:nvPicPr>
        <p:blipFill>
          <a:blip r:embed="rId2">
            <a:extLst>
              <a:ext uri="{28A0092B-C50C-407E-A947-70E740481C1C}">
                <a14:useLocalDpi xmlns:a14="http://schemas.microsoft.com/office/drawing/2010/main" val="0"/>
              </a:ext>
            </a:extLst>
          </a:blip>
          <a:srcRect l="-10550" r="-10550"/>
          <a:stretch>
            <a:fillRect/>
          </a:stretch>
        </p:blipFill>
        <p:spPr>
          <a:xfrm>
            <a:off x="76426" y="1402983"/>
            <a:ext cx="8852053" cy="4868288"/>
          </a:xfrm>
        </p:spPr>
      </p:pic>
      <p:sp>
        <p:nvSpPr>
          <p:cNvPr id="5" name="内容占位符 3"/>
          <p:cNvSpPr txBox="1">
            <a:spLocks/>
          </p:cNvSpPr>
          <p:nvPr/>
        </p:nvSpPr>
        <p:spPr>
          <a:xfrm>
            <a:off x="612000" y="360000"/>
            <a:ext cx="8229600" cy="1042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kumimoji="1" lang="en-US" altLang="zh-CN" sz="4000" smtClean="0">
                <a:solidFill>
                  <a:srgbClr val="17375E"/>
                </a:solidFill>
                <a:latin typeface="微软雅黑"/>
                <a:ea typeface="微软雅黑"/>
                <a:cs typeface="微软雅黑"/>
              </a:rPr>
              <a:t>R</a:t>
            </a:r>
            <a:r>
              <a:rPr kumimoji="1" lang="zh-CN" altLang="en-US" sz="4000" smtClean="0">
                <a:solidFill>
                  <a:srgbClr val="17375E"/>
                </a:solidFill>
                <a:latin typeface="微软雅黑"/>
                <a:ea typeface="微软雅黑"/>
                <a:cs typeface="微软雅黑"/>
              </a:rPr>
              <a:t>语言劣势</a:t>
            </a:r>
            <a:endParaRPr kumimoji="1" lang="zh-CN" altLang="en-US" sz="4000" dirty="0">
              <a:solidFill>
                <a:srgbClr val="17375E"/>
              </a:solidFill>
              <a:latin typeface="微软雅黑"/>
              <a:ea typeface="微软雅黑"/>
              <a:cs typeface="微软雅黑"/>
            </a:endParaRPr>
          </a:p>
        </p:txBody>
      </p:sp>
    </p:spTree>
    <p:extLst>
      <p:ext uri="{BB962C8B-B14F-4D97-AF65-F5344CB8AC3E}">
        <p14:creationId xmlns:p14="http://schemas.microsoft.com/office/powerpoint/2010/main" val="3878973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12000" y="360000"/>
            <a:ext cx="8229600" cy="1042983"/>
          </a:xfrm>
        </p:spPr>
        <p:txBody>
          <a:bodyPr>
            <a:normAutofit/>
          </a:bodyPr>
          <a:lstStyle/>
          <a:p>
            <a:pPr marL="0" indent="0">
              <a:buNone/>
            </a:pPr>
            <a:r>
              <a:rPr kumimoji="1" lang="en-US" altLang="zh-CN" sz="4000" dirty="0" smtClean="0">
                <a:solidFill>
                  <a:srgbClr val="17375E"/>
                </a:solidFill>
                <a:latin typeface="微软雅黑"/>
                <a:ea typeface="微软雅黑"/>
                <a:cs typeface="微软雅黑"/>
              </a:rPr>
              <a:t>R</a:t>
            </a:r>
            <a:r>
              <a:rPr kumimoji="1" lang="zh-CN" altLang="en-US" sz="4000" dirty="0" smtClean="0">
                <a:solidFill>
                  <a:srgbClr val="17375E"/>
                </a:solidFill>
                <a:latin typeface="微软雅黑"/>
                <a:ea typeface="微软雅黑"/>
                <a:cs typeface="微软雅黑"/>
              </a:rPr>
              <a:t>语言劣势</a:t>
            </a:r>
            <a:endParaRPr kumimoji="1" lang="zh-CN" altLang="en-US" sz="4000" dirty="0">
              <a:solidFill>
                <a:srgbClr val="17375E"/>
              </a:solidFill>
              <a:latin typeface="微软雅黑"/>
              <a:ea typeface="微软雅黑"/>
              <a:cs typeface="微软雅黑"/>
            </a:endParaRPr>
          </a:p>
        </p:txBody>
      </p:sp>
      <p:graphicFrame>
        <p:nvGraphicFramePr>
          <p:cNvPr id="5" name="图示 4"/>
          <p:cNvGraphicFramePr/>
          <p:nvPr>
            <p:extLst>
              <p:ext uri="{D42A27DB-BD31-4B8C-83A1-F6EECF244321}">
                <p14:modId xmlns:p14="http://schemas.microsoft.com/office/powerpoint/2010/main" val="3266449831"/>
              </p:ext>
            </p:extLst>
          </p:nvPr>
        </p:nvGraphicFramePr>
        <p:xfrm>
          <a:off x="680239" y="1638864"/>
          <a:ext cx="7890555" cy="3808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3997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21923" y="1493299"/>
            <a:ext cx="8229600" cy="2763188"/>
          </a:xfrm>
        </p:spPr>
        <p:txBody>
          <a:bodyPr>
            <a:noAutofit/>
          </a:bodyPr>
          <a:lstStyle/>
          <a:p>
            <a:r>
              <a:rPr kumimoji="1" lang="en-US" altLang="zh-CN" sz="8000" b="1" spc="200" dirty="0">
                <a:ln w="29210">
                  <a:solidFill>
                    <a:schemeClr val="accent3">
                      <a:tint val="10000"/>
                    </a:schemeClr>
                  </a:solidFill>
                </a:ln>
                <a:solidFill>
                  <a:schemeClr val="tx1">
                    <a:lumMod val="50000"/>
                    <a:lumOff val="50000"/>
                  </a:schemeClr>
                </a:solidFill>
                <a:effectLst>
                  <a:innerShdw blurRad="50800" dist="50800" dir="8100000">
                    <a:srgbClr val="7D7D7D">
                      <a:alpha val="73000"/>
                    </a:srgbClr>
                  </a:innerShdw>
                </a:effectLst>
                <a:latin typeface="微软雅黑" pitchFamily="34" charset="-122"/>
                <a:ea typeface="微软雅黑" pitchFamily="34" charset="-122"/>
              </a:rPr>
              <a:t>Come </a:t>
            </a:r>
            <a:r>
              <a:rPr kumimoji="1" lang="en-US" altLang="zh-CN" sz="8000" b="1" spc="200" dirty="0" smtClean="0">
                <a:ln w="29210">
                  <a:solidFill>
                    <a:schemeClr val="accent3">
                      <a:tint val="10000"/>
                    </a:schemeClr>
                  </a:solidFill>
                </a:ln>
                <a:solidFill>
                  <a:schemeClr val="tx1">
                    <a:lumMod val="50000"/>
                    <a:lumOff val="50000"/>
                  </a:schemeClr>
                </a:solidFill>
                <a:effectLst>
                  <a:innerShdw blurRad="50800" dist="50800" dir="8100000">
                    <a:srgbClr val="7D7D7D">
                      <a:alpha val="73000"/>
                    </a:srgbClr>
                  </a:innerShdw>
                </a:effectLst>
                <a:latin typeface="微软雅黑" pitchFamily="34" charset="-122"/>
                <a:ea typeface="微软雅黑" pitchFamily="34" charset="-122"/>
              </a:rPr>
              <a:t>on, </a:t>
            </a:r>
            <a:br>
              <a:rPr kumimoji="1" lang="en-US" altLang="zh-CN" sz="8000" b="1" spc="200" dirty="0" smtClean="0">
                <a:ln w="29210">
                  <a:solidFill>
                    <a:schemeClr val="accent3">
                      <a:tint val="10000"/>
                    </a:schemeClr>
                  </a:solidFill>
                </a:ln>
                <a:solidFill>
                  <a:schemeClr val="tx1">
                    <a:lumMod val="50000"/>
                    <a:lumOff val="50000"/>
                  </a:schemeClr>
                </a:solidFill>
                <a:effectLst>
                  <a:innerShdw blurRad="50800" dist="50800" dir="8100000">
                    <a:srgbClr val="7D7D7D">
                      <a:alpha val="73000"/>
                    </a:srgbClr>
                  </a:innerShdw>
                </a:effectLst>
                <a:latin typeface="微软雅黑" pitchFamily="34" charset="-122"/>
                <a:ea typeface="微软雅黑" pitchFamily="34" charset="-122"/>
              </a:rPr>
            </a:br>
            <a:r>
              <a:rPr kumimoji="1" lang="en-US" altLang="zh-CN" sz="8000" b="1" spc="200" dirty="0" smtClean="0">
                <a:ln w="29210">
                  <a:solidFill>
                    <a:schemeClr val="accent3">
                      <a:tint val="10000"/>
                    </a:schemeClr>
                  </a:solidFill>
                </a:ln>
                <a:solidFill>
                  <a:schemeClr val="accent2">
                    <a:lumMod val="75000"/>
                  </a:schemeClr>
                </a:solidFill>
                <a:effectLst>
                  <a:innerShdw blurRad="50800" dist="50800" dir="8100000">
                    <a:srgbClr val="7D7D7D">
                      <a:alpha val="73000"/>
                    </a:srgbClr>
                  </a:innerShdw>
                </a:effectLst>
                <a:latin typeface="微软雅黑" pitchFamily="34" charset="-122"/>
                <a:ea typeface="微软雅黑" pitchFamily="34" charset="-122"/>
              </a:rPr>
              <a:t>R</a:t>
            </a:r>
            <a:r>
              <a:rPr kumimoji="1" lang="en-US" altLang="zh-CN" sz="8000" b="1"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latin typeface="微软雅黑" pitchFamily="34" charset="-122"/>
                <a:ea typeface="微软雅黑" pitchFamily="34" charset="-122"/>
              </a:rPr>
              <a:t> </a:t>
            </a:r>
            <a:r>
              <a:rPr kumimoji="1" lang="en-US" altLang="zh-CN" sz="8000" b="1" spc="200" dirty="0">
                <a:ln w="29210">
                  <a:solidFill>
                    <a:schemeClr val="accent3">
                      <a:tint val="10000"/>
                    </a:schemeClr>
                  </a:solidFill>
                </a:ln>
                <a:solidFill>
                  <a:schemeClr val="tx1">
                    <a:lumMod val="50000"/>
                    <a:lumOff val="50000"/>
                  </a:schemeClr>
                </a:solidFill>
                <a:effectLst>
                  <a:innerShdw blurRad="50800" dist="50800" dir="8100000">
                    <a:srgbClr val="7D7D7D">
                      <a:alpha val="73000"/>
                    </a:srgbClr>
                  </a:innerShdw>
                </a:effectLst>
                <a:latin typeface="微软雅黑" pitchFamily="34" charset="-122"/>
                <a:ea typeface="微软雅黑" pitchFamily="34" charset="-122"/>
              </a:rPr>
              <a:t>you ready?</a:t>
            </a:r>
            <a:endParaRPr kumimoji="1" lang="zh-CN" altLang="en-US" sz="8000" b="1" spc="200" dirty="0">
              <a:ln w="29210">
                <a:solidFill>
                  <a:schemeClr val="accent3">
                    <a:tint val="10000"/>
                  </a:schemeClr>
                </a:solidFill>
              </a:ln>
              <a:solidFill>
                <a:schemeClr val="tx1">
                  <a:lumMod val="50000"/>
                  <a:lumOff val="50000"/>
                </a:schemeClr>
              </a:solidFill>
              <a:effectLst>
                <a:innerShdw blurRad="50800" dist="50800" dir="8100000">
                  <a:srgbClr val="7D7D7D">
                    <a:alpha val="73000"/>
                  </a:srgbClr>
                </a:innerShdw>
              </a:effectLst>
              <a:latin typeface="微软雅黑" pitchFamily="34" charset="-122"/>
              <a:ea typeface="微软雅黑" pitchFamily="34" charset="-122"/>
            </a:endParaRPr>
          </a:p>
        </p:txBody>
      </p:sp>
    </p:spTree>
    <p:extLst>
      <p:ext uri="{BB962C8B-B14F-4D97-AF65-F5344CB8AC3E}">
        <p14:creationId xmlns:p14="http://schemas.microsoft.com/office/powerpoint/2010/main" val="34564274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713891"/>
            <a:ext cx="8229600" cy="1143000"/>
          </a:xfrm>
        </p:spPr>
        <p:txBody>
          <a:bodyPr>
            <a:normAutofit/>
          </a:bodyPr>
          <a:lstStyle/>
          <a:p>
            <a:r>
              <a:rPr kumimoji="1" lang="zh-CN" altLang="en-US" sz="5400" b="1" dirty="0" smtClean="0">
                <a:solidFill>
                  <a:schemeClr val="tx2">
                    <a:lumMod val="75000"/>
                  </a:schemeClr>
                </a:solidFill>
                <a:latin typeface="微软雅黑"/>
                <a:ea typeface="微软雅黑"/>
                <a:cs typeface="微软雅黑"/>
              </a:rPr>
              <a:t>内容提要</a:t>
            </a:r>
            <a:endParaRPr kumimoji="1" lang="zh-CN" altLang="en-US" sz="5400" b="1" dirty="0">
              <a:solidFill>
                <a:schemeClr val="tx2">
                  <a:lumMod val="75000"/>
                </a:schemeClr>
              </a:solidFill>
              <a:latin typeface="微软雅黑"/>
              <a:ea typeface="微软雅黑"/>
              <a:cs typeface="微软雅黑"/>
            </a:endParaRPr>
          </a:p>
        </p:txBody>
      </p:sp>
      <p:sp>
        <p:nvSpPr>
          <p:cNvPr id="3" name="内容占位符 2"/>
          <p:cNvSpPr>
            <a:spLocks noGrp="1"/>
          </p:cNvSpPr>
          <p:nvPr>
            <p:ph idx="1"/>
          </p:nvPr>
        </p:nvSpPr>
        <p:spPr>
          <a:xfrm>
            <a:off x="1092702" y="2584442"/>
            <a:ext cx="7594097" cy="2613978"/>
          </a:xfrm>
        </p:spPr>
        <p:txBody>
          <a:bodyPr>
            <a:normAutofit fontScale="92500" lnSpcReduction="20000"/>
          </a:bodyPr>
          <a:lstStyle/>
          <a:p>
            <a:pPr marL="514350" indent="-514350">
              <a:lnSpc>
                <a:spcPct val="150000"/>
              </a:lnSpc>
              <a:buFont typeface="Wingdings" charset="2"/>
              <a:buAutoNum type="circleNumWdBlackPlain"/>
            </a:pPr>
            <a:r>
              <a:rPr kumimoji="1" lang="en-US" altLang="zh-CN" sz="4000" dirty="0" smtClean="0">
                <a:solidFill>
                  <a:schemeClr val="tx2">
                    <a:lumMod val="75000"/>
                  </a:schemeClr>
                </a:solidFill>
                <a:latin typeface="微软雅黑"/>
                <a:ea typeface="微软雅黑"/>
                <a:cs typeface="微软雅黑"/>
              </a:rPr>
              <a:t>R</a:t>
            </a:r>
            <a:r>
              <a:rPr kumimoji="1" lang="zh-CN" altLang="en-US" sz="4000" dirty="0" smtClean="0">
                <a:solidFill>
                  <a:schemeClr val="tx2">
                    <a:lumMod val="75000"/>
                  </a:schemeClr>
                </a:solidFill>
                <a:latin typeface="微软雅黑"/>
                <a:ea typeface="微软雅黑"/>
                <a:cs typeface="微软雅黑"/>
              </a:rPr>
              <a:t>语言简介</a:t>
            </a:r>
            <a:endParaRPr kumimoji="1" lang="en-US" altLang="zh-CN" sz="4000" dirty="0" smtClean="0">
              <a:solidFill>
                <a:schemeClr val="tx2">
                  <a:lumMod val="75000"/>
                </a:schemeClr>
              </a:solidFill>
              <a:latin typeface="微软雅黑"/>
              <a:ea typeface="微软雅黑"/>
              <a:cs typeface="微软雅黑"/>
            </a:endParaRPr>
          </a:p>
          <a:p>
            <a:pPr marL="514350" indent="-514350">
              <a:lnSpc>
                <a:spcPct val="150000"/>
              </a:lnSpc>
              <a:buFont typeface="Wingdings" charset="2"/>
              <a:buAutoNum type="circleNumWdBlackPlain"/>
            </a:pPr>
            <a:r>
              <a:rPr kumimoji="1" lang="zh-CN" altLang="en-US" sz="4000" dirty="0" smtClean="0">
                <a:solidFill>
                  <a:schemeClr val="tx2">
                    <a:lumMod val="75000"/>
                  </a:schemeClr>
                </a:solidFill>
                <a:latin typeface="微软雅黑"/>
                <a:ea typeface="微软雅黑"/>
                <a:cs typeface="微软雅黑"/>
              </a:rPr>
              <a:t>为什么学</a:t>
            </a:r>
            <a:r>
              <a:rPr kumimoji="1" lang="en-US" altLang="zh-CN" sz="4000" dirty="0" smtClean="0">
                <a:solidFill>
                  <a:schemeClr val="tx2">
                    <a:lumMod val="75000"/>
                  </a:schemeClr>
                </a:solidFill>
                <a:latin typeface="微软雅黑"/>
                <a:ea typeface="微软雅黑"/>
                <a:cs typeface="微软雅黑"/>
              </a:rPr>
              <a:t>R</a:t>
            </a:r>
          </a:p>
          <a:p>
            <a:pPr marL="514350" indent="-514350">
              <a:lnSpc>
                <a:spcPct val="150000"/>
              </a:lnSpc>
              <a:buFont typeface="Wingdings" charset="2"/>
              <a:buAutoNum type="circleNumWdBlackPlain"/>
            </a:pPr>
            <a:r>
              <a:rPr kumimoji="1" lang="en-US" altLang="zh-CN" sz="4000" dirty="0">
                <a:solidFill>
                  <a:schemeClr val="tx2">
                    <a:lumMod val="75000"/>
                  </a:schemeClr>
                </a:solidFill>
                <a:latin typeface="微软雅黑"/>
                <a:ea typeface="微软雅黑"/>
                <a:cs typeface="微软雅黑"/>
              </a:rPr>
              <a:t>R</a:t>
            </a:r>
            <a:r>
              <a:rPr kumimoji="1" lang="zh-CN" altLang="en-US" sz="4000" dirty="0" smtClean="0">
                <a:solidFill>
                  <a:schemeClr val="tx2">
                    <a:lumMod val="75000"/>
                  </a:schemeClr>
                </a:solidFill>
                <a:latin typeface="微软雅黑"/>
                <a:ea typeface="微软雅黑"/>
                <a:cs typeface="微软雅黑"/>
              </a:rPr>
              <a:t>语言劣势</a:t>
            </a:r>
            <a:endParaRPr kumimoji="1" lang="en-US" altLang="zh-CN" sz="4000" dirty="0" smtClean="0">
              <a:solidFill>
                <a:schemeClr val="tx2">
                  <a:lumMod val="75000"/>
                </a:schemeClr>
              </a:solidFill>
              <a:latin typeface="微软雅黑"/>
              <a:ea typeface="微软雅黑"/>
              <a:cs typeface="微软雅黑"/>
            </a:endParaRPr>
          </a:p>
          <a:p>
            <a:pPr marL="514350" indent="-514350">
              <a:lnSpc>
                <a:spcPct val="150000"/>
              </a:lnSpc>
              <a:buFont typeface="Wingdings" charset="2"/>
              <a:buAutoNum type="circleNumWdBlackPlain"/>
            </a:pPr>
            <a:endParaRPr kumimoji="1" lang="en-US" altLang="zh-CN" sz="4000" dirty="0" smtClean="0">
              <a:solidFill>
                <a:schemeClr val="tx2">
                  <a:lumMod val="75000"/>
                </a:schemeClr>
              </a:solidFill>
              <a:latin typeface="微软雅黑"/>
              <a:ea typeface="微软雅黑"/>
              <a:cs typeface="微软雅黑"/>
            </a:endParaRPr>
          </a:p>
          <a:p>
            <a:pPr marL="514350" indent="-514350">
              <a:lnSpc>
                <a:spcPct val="150000"/>
              </a:lnSpc>
              <a:buFont typeface="Wingdings" charset="2"/>
              <a:buAutoNum type="circleNumWdBlackPlain"/>
            </a:pPr>
            <a:endParaRPr kumimoji="1" lang="en-US" altLang="zh-CN" sz="4000" dirty="0" smtClean="0">
              <a:solidFill>
                <a:schemeClr val="tx2">
                  <a:lumMod val="75000"/>
                </a:schemeClr>
              </a:solidFill>
              <a:latin typeface="微软雅黑"/>
              <a:ea typeface="微软雅黑"/>
              <a:cs typeface="微软雅黑"/>
            </a:endParaRPr>
          </a:p>
          <a:p>
            <a:endParaRPr kumimoji="1" lang="zh-CN" altLang="en-US" dirty="0">
              <a:solidFill>
                <a:schemeClr val="tx2">
                  <a:lumMod val="75000"/>
                </a:schemeClr>
              </a:solidFill>
            </a:endParaRPr>
          </a:p>
        </p:txBody>
      </p:sp>
    </p:spTree>
    <p:extLst>
      <p:ext uri="{BB962C8B-B14F-4D97-AF65-F5344CB8AC3E}">
        <p14:creationId xmlns:p14="http://schemas.microsoft.com/office/powerpoint/2010/main" val="38608392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4800" y="5400000"/>
            <a:ext cx="8145994" cy="1102835"/>
          </a:xfrm>
        </p:spPr>
        <p:txBody>
          <a:bodyPr>
            <a:noAutofit/>
          </a:bodyPr>
          <a:lstStyle/>
          <a:p>
            <a:pPr indent="342000" algn="l">
              <a:lnSpc>
                <a:spcPct val="150000"/>
              </a:lnSpc>
              <a:buFont typeface="Arial" pitchFamily="34" charset="0"/>
              <a:buChar char="•"/>
            </a:pPr>
            <a:r>
              <a:rPr kumimoji="1" lang="en-US" altLang="zh-CN" sz="2000" dirty="0">
                <a:solidFill>
                  <a:srgbClr val="17375E"/>
                </a:solidFill>
                <a:latin typeface="微软雅黑" pitchFamily="34" charset="-122"/>
                <a:ea typeface="微软雅黑" pitchFamily="34" charset="-122"/>
                <a:cs typeface="华文细黑"/>
              </a:rPr>
              <a:t>R</a:t>
            </a:r>
            <a:r>
              <a:rPr kumimoji="1" lang="zh-CN" altLang="en-US" sz="2000" dirty="0">
                <a:solidFill>
                  <a:srgbClr val="17375E"/>
                </a:solidFill>
                <a:latin typeface="微软雅黑" pitchFamily="34" charset="-122"/>
                <a:ea typeface="微软雅黑" pitchFamily="34" charset="-122"/>
                <a:cs typeface="华文细黑"/>
              </a:rPr>
              <a:t>是一种用于统计</a:t>
            </a:r>
            <a:r>
              <a:rPr lang="zh-CN" altLang="zh-CN" sz="2000" dirty="0">
                <a:solidFill>
                  <a:srgbClr val="17375E"/>
                </a:solidFill>
                <a:latin typeface="微软雅黑" pitchFamily="34" charset="-122"/>
                <a:ea typeface="微软雅黑" pitchFamily="34" charset="-122"/>
                <a:cs typeface="华文细黑"/>
              </a:rPr>
              <a:t>、</a:t>
            </a:r>
            <a:r>
              <a:rPr lang="zh-CN" altLang="en-US" sz="2000" dirty="0">
                <a:solidFill>
                  <a:srgbClr val="17375E"/>
                </a:solidFill>
                <a:latin typeface="微软雅黑" pitchFamily="34" charset="-122"/>
                <a:ea typeface="微软雅黑" pitchFamily="34" charset="-122"/>
                <a:cs typeface="华文细黑"/>
              </a:rPr>
              <a:t>画图和编</a:t>
            </a:r>
            <a:r>
              <a:rPr lang="zh-CN" altLang="en-US" sz="2000" dirty="0" smtClean="0">
                <a:solidFill>
                  <a:srgbClr val="17375E"/>
                </a:solidFill>
                <a:latin typeface="微软雅黑" pitchFamily="34" charset="-122"/>
                <a:ea typeface="微软雅黑" pitchFamily="34" charset="-122"/>
                <a:cs typeface="华文细黑"/>
              </a:rPr>
              <a:t>程的软件</a:t>
            </a:r>
            <a:r>
              <a:rPr lang="zh-CN" altLang="zh-CN" sz="2000" dirty="0" smtClean="0">
                <a:solidFill>
                  <a:srgbClr val="17375E"/>
                </a:solidFill>
                <a:latin typeface="微软雅黑" pitchFamily="34" charset="-122"/>
                <a:ea typeface="微软雅黑" pitchFamily="34" charset="-122"/>
                <a:cs typeface="华文细黑"/>
              </a:rPr>
              <a:t>，</a:t>
            </a:r>
            <a:r>
              <a:rPr kumimoji="1" lang="zh-CN" altLang="en-US" sz="2000" dirty="0" smtClean="0">
                <a:solidFill>
                  <a:srgbClr val="17375E"/>
                </a:solidFill>
                <a:latin typeface="微软雅黑" pitchFamily="34" charset="-122"/>
                <a:ea typeface="微软雅黑" pitchFamily="34" charset="-122"/>
                <a:cs typeface="华文细黑"/>
              </a:rPr>
              <a:t>由新西兰奥克兰大学</a:t>
            </a:r>
            <a:r>
              <a:rPr kumimoji="1" lang="en-US" altLang="zh-CN" sz="2000" dirty="0" smtClean="0">
                <a:solidFill>
                  <a:srgbClr val="17375E"/>
                </a:solidFill>
                <a:latin typeface="微软雅黑" pitchFamily="34" charset="-122"/>
                <a:ea typeface="微软雅黑" pitchFamily="34" charset="-122"/>
                <a:cs typeface="华文细黑"/>
              </a:rPr>
              <a:t> Ross </a:t>
            </a:r>
            <a:r>
              <a:rPr kumimoji="1" lang="en-US" altLang="zh-CN" sz="2000" dirty="0">
                <a:solidFill>
                  <a:srgbClr val="17375E"/>
                </a:solidFill>
                <a:latin typeface="微软雅黑" pitchFamily="34" charset="-122"/>
                <a:ea typeface="微软雅黑" pitchFamily="34" charset="-122"/>
                <a:cs typeface="华文细黑"/>
              </a:rPr>
              <a:t>Ihaka</a:t>
            </a:r>
            <a:r>
              <a:rPr kumimoji="1" lang="zh-CN" altLang="en-US" sz="2000" dirty="0">
                <a:solidFill>
                  <a:srgbClr val="17375E"/>
                </a:solidFill>
                <a:latin typeface="微软雅黑" pitchFamily="34" charset="-122"/>
                <a:ea typeface="微软雅黑" pitchFamily="34" charset="-122"/>
                <a:cs typeface="华文细黑"/>
              </a:rPr>
              <a:t>和</a:t>
            </a:r>
            <a:r>
              <a:rPr kumimoji="1" lang="en-US" altLang="zh-CN" sz="2000" dirty="0">
                <a:solidFill>
                  <a:srgbClr val="17375E"/>
                </a:solidFill>
                <a:latin typeface="微软雅黑" pitchFamily="34" charset="-122"/>
                <a:ea typeface="微软雅黑" pitchFamily="34" charset="-122"/>
                <a:cs typeface="华文细黑"/>
              </a:rPr>
              <a:t> Robert Gentleman</a:t>
            </a:r>
            <a:r>
              <a:rPr kumimoji="1" lang="zh-CN" altLang="en-US" sz="2000" dirty="0">
                <a:solidFill>
                  <a:srgbClr val="17375E"/>
                </a:solidFill>
                <a:latin typeface="微软雅黑" pitchFamily="34" charset="-122"/>
                <a:ea typeface="微软雅黑" pitchFamily="34" charset="-122"/>
                <a:cs typeface="华文细黑"/>
              </a:rPr>
              <a:t>于</a:t>
            </a:r>
            <a:r>
              <a:rPr kumimoji="1" lang="en-US" altLang="zh-CN" sz="2000" dirty="0">
                <a:solidFill>
                  <a:srgbClr val="17375E"/>
                </a:solidFill>
                <a:latin typeface="微软雅黑" pitchFamily="34" charset="-122"/>
                <a:ea typeface="微软雅黑" pitchFamily="34" charset="-122"/>
                <a:cs typeface="华文细黑"/>
              </a:rPr>
              <a:t>1992</a:t>
            </a:r>
            <a:r>
              <a:rPr kumimoji="1" lang="zh-CN" altLang="en-US" sz="2000" dirty="0">
                <a:solidFill>
                  <a:srgbClr val="17375E"/>
                </a:solidFill>
                <a:latin typeface="微软雅黑" pitchFamily="34" charset="-122"/>
                <a:ea typeface="微软雅黑" pitchFamily="34" charset="-122"/>
                <a:cs typeface="华文细黑"/>
              </a:rPr>
              <a:t>年</a:t>
            </a:r>
            <a:r>
              <a:rPr kumimoji="1" lang="zh-CN" altLang="en-US" sz="2000" dirty="0" smtClean="0">
                <a:solidFill>
                  <a:srgbClr val="17375E"/>
                </a:solidFill>
                <a:latin typeface="微软雅黑" pitchFamily="34" charset="-122"/>
                <a:ea typeface="微软雅黑" pitchFamily="34" charset="-122"/>
                <a:cs typeface="华文细黑"/>
              </a:rPr>
              <a:t>开发。</a:t>
            </a:r>
            <a:endParaRPr kumimoji="1" lang="zh-CN" altLang="en-US" sz="2800" dirty="0">
              <a:latin typeface="微软雅黑" pitchFamily="34" charset="-122"/>
              <a:ea typeface="微软雅黑" pitchFamily="34" charset="-122"/>
            </a:endParaRPr>
          </a:p>
        </p:txBody>
      </p:sp>
      <p:pic>
        <p:nvPicPr>
          <p:cNvPr id="4" name="内容占位符 3" descr="IMG_3954.JPG"/>
          <p:cNvPicPr>
            <a:picLocks noGrp="1" noChangeAspect="1"/>
          </p:cNvPicPr>
          <p:nvPr>
            <p:ph idx="1"/>
          </p:nvPr>
        </p:nvPicPr>
        <p:blipFill>
          <a:blip r:embed="rId2">
            <a:extLst>
              <a:ext uri="{28A0092B-C50C-407E-A947-70E740481C1C}">
                <a14:useLocalDpi xmlns:a14="http://schemas.microsoft.com/office/drawing/2010/main" val="0"/>
              </a:ext>
            </a:extLst>
          </a:blip>
          <a:srcRect l="-12504" r="-12504"/>
          <a:stretch>
            <a:fillRect/>
          </a:stretch>
        </p:blipFill>
        <p:spPr>
          <a:xfrm>
            <a:off x="858013" y="1202285"/>
            <a:ext cx="7560000" cy="4157709"/>
          </a:xfrm>
        </p:spPr>
      </p:pic>
      <p:sp>
        <p:nvSpPr>
          <p:cNvPr id="5" name="TextBox 4"/>
          <p:cNvSpPr txBox="1"/>
          <p:nvPr/>
        </p:nvSpPr>
        <p:spPr>
          <a:xfrm>
            <a:off x="612000" y="360000"/>
            <a:ext cx="3673054" cy="707886"/>
          </a:xfrm>
          <a:prstGeom prst="rect">
            <a:avLst/>
          </a:prstGeom>
          <a:noFill/>
        </p:spPr>
        <p:txBody>
          <a:bodyPr wrap="square" rtlCol="0">
            <a:spAutoFit/>
          </a:bodyPr>
          <a:lstStyle/>
          <a:p>
            <a:r>
              <a:rPr lang="en-US" altLang="zh-CN" sz="4000" dirty="0" smtClean="0">
                <a:solidFill>
                  <a:srgbClr val="002060"/>
                </a:solidFill>
                <a:latin typeface="微软雅黑" pitchFamily="34" charset="-122"/>
                <a:ea typeface="微软雅黑" pitchFamily="34" charset="-122"/>
              </a:rPr>
              <a:t>R</a:t>
            </a:r>
            <a:r>
              <a:rPr lang="zh-CN" altLang="en-US" sz="4000" dirty="0" smtClean="0">
                <a:solidFill>
                  <a:srgbClr val="002060"/>
                </a:solidFill>
                <a:latin typeface="微软雅黑" pitchFamily="34" charset="-122"/>
                <a:ea typeface="微软雅黑" pitchFamily="34" charset="-122"/>
              </a:rPr>
              <a:t>语言简介</a:t>
            </a:r>
            <a:endParaRPr lang="zh-CN" altLang="en-US" sz="4000" dirty="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val="20769404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1418" y="5656919"/>
            <a:ext cx="9021876" cy="1001305"/>
          </a:xfrm>
        </p:spPr>
        <p:txBody>
          <a:bodyPr>
            <a:normAutofit fontScale="92500" lnSpcReduction="20000"/>
          </a:bodyPr>
          <a:lstStyle/>
          <a:p>
            <a:pPr>
              <a:lnSpc>
                <a:spcPct val="150000"/>
              </a:lnSpc>
            </a:pPr>
            <a:r>
              <a:rPr kumimoji="1" lang="zh-CN" altLang="en-US" sz="2200" dirty="0">
                <a:solidFill>
                  <a:srgbClr val="17375E"/>
                </a:solidFill>
                <a:latin typeface="微软雅黑" pitchFamily="34" charset="-122"/>
                <a:ea typeface="微软雅黑" pitchFamily="34" charset="-122"/>
                <a:cs typeface="华文细黑"/>
              </a:rPr>
              <a:t>目前由“</a:t>
            </a:r>
            <a:r>
              <a:rPr kumimoji="1" lang="en-US" altLang="zh-CN" sz="2200" dirty="0">
                <a:solidFill>
                  <a:srgbClr val="17375E"/>
                </a:solidFill>
                <a:latin typeface="微软雅黑" pitchFamily="34" charset="-122"/>
                <a:ea typeface="微软雅黑" pitchFamily="34" charset="-122"/>
                <a:cs typeface="华文细黑"/>
              </a:rPr>
              <a:t>R</a:t>
            </a:r>
            <a:r>
              <a:rPr kumimoji="1" lang="zh-CN" altLang="en-US" sz="2200" dirty="0" smtClean="0">
                <a:solidFill>
                  <a:srgbClr val="17375E"/>
                </a:solidFill>
                <a:latin typeface="微软雅黑" pitchFamily="34" charset="-122"/>
                <a:ea typeface="微软雅黑" pitchFamily="34" charset="-122"/>
                <a:cs typeface="华文细黑"/>
              </a:rPr>
              <a:t>核心团队”</a:t>
            </a:r>
            <a:r>
              <a:rPr kumimoji="1" lang="zh-CN" altLang="zh-CN" sz="2200" dirty="0" smtClean="0">
                <a:solidFill>
                  <a:srgbClr val="17375E"/>
                </a:solidFill>
                <a:latin typeface="微软雅黑" pitchFamily="34" charset="-122"/>
                <a:ea typeface="微软雅黑" pitchFamily="34" charset="-122"/>
                <a:cs typeface="华文细黑"/>
              </a:rPr>
              <a:t>（</a:t>
            </a:r>
            <a:r>
              <a:rPr kumimoji="1" lang="en-US" altLang="zh-CN" sz="2200" dirty="0" smtClean="0">
                <a:solidFill>
                  <a:srgbClr val="17375E"/>
                </a:solidFill>
                <a:latin typeface="微软雅黑" pitchFamily="34" charset="-122"/>
                <a:ea typeface="微软雅黑" pitchFamily="34" charset="-122"/>
                <a:cs typeface="华文细黑"/>
              </a:rPr>
              <a:t>R </a:t>
            </a:r>
            <a:r>
              <a:rPr kumimoji="1" lang="en-US" altLang="zh-CN" sz="2200" dirty="0">
                <a:solidFill>
                  <a:srgbClr val="17375E"/>
                </a:solidFill>
                <a:latin typeface="微软雅黑" pitchFamily="34" charset="-122"/>
                <a:ea typeface="微软雅黑" pitchFamily="34" charset="-122"/>
                <a:cs typeface="华文细黑"/>
              </a:rPr>
              <a:t>Development Core Team</a:t>
            </a:r>
            <a:r>
              <a:rPr kumimoji="1" lang="zh-CN" altLang="en-US" sz="2200" dirty="0" smtClean="0">
                <a:solidFill>
                  <a:srgbClr val="17375E"/>
                </a:solidFill>
                <a:latin typeface="微软雅黑" pitchFamily="34" charset="-122"/>
                <a:ea typeface="微软雅黑" pitchFamily="34" charset="-122"/>
                <a:cs typeface="华文细黑"/>
              </a:rPr>
              <a:t>）负责维护和开发</a:t>
            </a:r>
            <a:endParaRPr kumimoji="1" lang="en-US" altLang="zh-CN" sz="2200" dirty="0" smtClean="0">
              <a:solidFill>
                <a:srgbClr val="17375E"/>
              </a:solidFill>
              <a:latin typeface="微软雅黑" pitchFamily="34" charset="-122"/>
              <a:ea typeface="微软雅黑" pitchFamily="34" charset="-122"/>
              <a:cs typeface="华文细黑"/>
            </a:endParaRPr>
          </a:p>
          <a:p>
            <a:pPr>
              <a:lnSpc>
                <a:spcPct val="150000"/>
              </a:lnSpc>
            </a:pPr>
            <a:r>
              <a:rPr kumimoji="1" lang="zh-CN" altLang="en-US" sz="2200" dirty="0" smtClean="0">
                <a:solidFill>
                  <a:srgbClr val="17375E"/>
                </a:solidFill>
                <a:latin typeface="微软雅黑" pitchFamily="34" charset="-122"/>
                <a:ea typeface="微软雅黑" pitchFamily="34" charset="-122"/>
                <a:cs typeface="华文细黑"/>
              </a:rPr>
              <a:t>已经成为</a:t>
            </a:r>
            <a:r>
              <a:rPr kumimoji="1" lang="zh-CN" altLang="en-US" sz="2200" dirty="0">
                <a:solidFill>
                  <a:srgbClr val="17375E"/>
                </a:solidFill>
                <a:latin typeface="微软雅黑" pitchFamily="34" charset="-122"/>
                <a:ea typeface="微软雅黑" pitchFamily="34" charset="-122"/>
                <a:cs typeface="华文细黑"/>
              </a:rPr>
              <a:t>全世界最受欢迎的统计分析和可视化软件之一</a:t>
            </a:r>
          </a:p>
          <a:p>
            <a:endParaRPr kumimoji="1" lang="zh-CN" altLang="en-US" dirty="0">
              <a:latin typeface="微软雅黑" pitchFamily="34" charset="-122"/>
              <a:ea typeface="微软雅黑" pitchFamily="34" charset="-122"/>
            </a:endParaRPr>
          </a:p>
        </p:txBody>
      </p:sp>
      <p:sp>
        <p:nvSpPr>
          <p:cNvPr id="5" name="TextBox 4"/>
          <p:cNvSpPr txBox="1"/>
          <p:nvPr/>
        </p:nvSpPr>
        <p:spPr>
          <a:xfrm>
            <a:off x="612000" y="360000"/>
            <a:ext cx="3673054" cy="707886"/>
          </a:xfrm>
          <a:prstGeom prst="rect">
            <a:avLst/>
          </a:prstGeom>
          <a:noFill/>
        </p:spPr>
        <p:txBody>
          <a:bodyPr wrap="square" rtlCol="0">
            <a:spAutoFit/>
          </a:bodyPr>
          <a:lstStyle/>
          <a:p>
            <a:r>
              <a:rPr lang="en-US" altLang="zh-CN" sz="4000" dirty="0" smtClean="0">
                <a:solidFill>
                  <a:srgbClr val="002060"/>
                </a:solidFill>
                <a:latin typeface="微软雅黑" pitchFamily="34" charset="-122"/>
                <a:ea typeface="微软雅黑" pitchFamily="34" charset="-122"/>
              </a:rPr>
              <a:t>R</a:t>
            </a:r>
            <a:r>
              <a:rPr lang="zh-CN" altLang="en-US" sz="4000" dirty="0" smtClean="0">
                <a:solidFill>
                  <a:srgbClr val="002060"/>
                </a:solidFill>
                <a:latin typeface="微软雅黑" pitchFamily="34" charset="-122"/>
                <a:ea typeface="微软雅黑" pitchFamily="34" charset="-122"/>
              </a:rPr>
              <a:t>语言简介</a:t>
            </a:r>
            <a:endParaRPr lang="zh-CN" altLang="en-US" sz="4000" dirty="0">
              <a:solidFill>
                <a:srgbClr val="002060"/>
              </a:solidFill>
              <a:latin typeface="微软雅黑" pitchFamily="34" charset="-122"/>
              <a:ea typeface="微软雅黑" pitchFamily="34" charset="-122"/>
            </a:endParaRPr>
          </a:p>
        </p:txBody>
      </p:sp>
      <p:pic>
        <p:nvPicPr>
          <p:cNvPr id="6" name="图片 5" descr="669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32" y="1067886"/>
            <a:ext cx="7195843" cy="4574338"/>
          </a:xfrm>
          <a:prstGeom prst="rect">
            <a:avLst/>
          </a:prstGeom>
        </p:spPr>
      </p:pic>
    </p:spTree>
    <p:extLst>
      <p:ext uri="{BB962C8B-B14F-4D97-AF65-F5344CB8AC3E}">
        <p14:creationId xmlns:p14="http://schemas.microsoft.com/office/powerpoint/2010/main" val="2357746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48" y="6117649"/>
            <a:ext cx="8229600" cy="564396"/>
          </a:xfrm>
        </p:spPr>
        <p:txBody>
          <a:bodyPr>
            <a:normAutofit/>
          </a:bodyPr>
          <a:lstStyle/>
          <a:p>
            <a:r>
              <a:rPr kumimoji="1" lang="zh-CN" altLang="en-US" sz="1600" dirty="0" smtClean="0">
                <a:solidFill>
                  <a:srgbClr val="17375E"/>
                </a:solidFill>
                <a:latin typeface="微软雅黑" pitchFamily="34" charset="-122"/>
                <a:ea typeface="微软雅黑" pitchFamily="34" charset="-122"/>
                <a:cs typeface="华文细黑"/>
              </a:rPr>
              <a:t>注：数据来源于推特，统计日期为</a:t>
            </a:r>
            <a:r>
              <a:rPr kumimoji="1" lang="en-US" altLang="zh-CN" sz="1600" dirty="0" smtClean="0">
                <a:solidFill>
                  <a:srgbClr val="17375E"/>
                </a:solidFill>
                <a:latin typeface="微软雅黑" pitchFamily="34" charset="-122"/>
                <a:ea typeface="微软雅黑" pitchFamily="34" charset="-122"/>
                <a:cs typeface="华文细黑"/>
              </a:rPr>
              <a:t>2019</a:t>
            </a:r>
            <a:r>
              <a:rPr kumimoji="1" lang="zh-CN" altLang="en-US" sz="1600" dirty="0" smtClean="0">
                <a:solidFill>
                  <a:srgbClr val="17375E"/>
                </a:solidFill>
                <a:latin typeface="微软雅黑" pitchFamily="34" charset="-122"/>
                <a:ea typeface="微软雅黑" pitchFamily="34" charset="-122"/>
                <a:cs typeface="华文细黑"/>
              </a:rPr>
              <a:t>年</a:t>
            </a:r>
            <a:r>
              <a:rPr kumimoji="1" lang="zh-CN" altLang="zh-CN" sz="1600" dirty="0" smtClean="0">
                <a:solidFill>
                  <a:srgbClr val="17375E"/>
                </a:solidFill>
                <a:latin typeface="微软雅黑" pitchFamily="34" charset="-122"/>
                <a:ea typeface="微软雅黑" pitchFamily="34" charset="-122"/>
                <a:cs typeface="华文细黑"/>
              </a:rPr>
              <a:t>4</a:t>
            </a:r>
            <a:r>
              <a:rPr kumimoji="1" lang="zh-CN" altLang="en-US" sz="1600" dirty="0" smtClean="0">
                <a:solidFill>
                  <a:srgbClr val="17375E"/>
                </a:solidFill>
                <a:latin typeface="微软雅黑" pitchFamily="34" charset="-122"/>
                <a:ea typeface="微软雅黑" pitchFamily="34" charset="-122"/>
                <a:cs typeface="华文细黑"/>
              </a:rPr>
              <a:t>月</a:t>
            </a:r>
            <a:r>
              <a:rPr kumimoji="1" lang="zh-CN" altLang="zh-CN" sz="1600" dirty="0" smtClean="0">
                <a:solidFill>
                  <a:srgbClr val="17375E"/>
                </a:solidFill>
                <a:latin typeface="微软雅黑" pitchFamily="34" charset="-122"/>
                <a:ea typeface="微软雅黑" pitchFamily="34" charset="-122"/>
                <a:cs typeface="华文细黑"/>
              </a:rPr>
              <a:t>1</a:t>
            </a:r>
            <a:r>
              <a:rPr kumimoji="1" lang="en-US" altLang="zh-CN" sz="1600" dirty="0" smtClean="0">
                <a:solidFill>
                  <a:srgbClr val="17375E"/>
                </a:solidFill>
                <a:latin typeface="微软雅黑" pitchFamily="34" charset="-122"/>
                <a:ea typeface="微软雅黑" pitchFamily="34" charset="-122"/>
                <a:cs typeface="华文细黑"/>
              </a:rPr>
              <a:t>6</a:t>
            </a:r>
            <a:r>
              <a:rPr kumimoji="1" lang="zh-CN" altLang="en-US" sz="1600" dirty="0" smtClean="0">
                <a:solidFill>
                  <a:srgbClr val="17375E"/>
                </a:solidFill>
                <a:latin typeface="微软雅黑" pitchFamily="34" charset="-122"/>
                <a:ea typeface="微软雅黑" pitchFamily="34" charset="-122"/>
                <a:cs typeface="华文细黑"/>
              </a:rPr>
              <a:t>日</a:t>
            </a:r>
            <a:r>
              <a:rPr kumimoji="1" lang="en-US" altLang="zh-CN" sz="1600" dirty="0" smtClean="0">
                <a:solidFill>
                  <a:srgbClr val="17375E"/>
                </a:solidFill>
                <a:latin typeface="微软雅黑" pitchFamily="34" charset="-122"/>
                <a:ea typeface="微软雅黑" pitchFamily="34" charset="-122"/>
                <a:cs typeface="华文细黑"/>
              </a:rPr>
              <a:t>-24</a:t>
            </a:r>
            <a:r>
              <a:rPr kumimoji="1" lang="zh-CN" altLang="en-US" sz="1600" dirty="0" smtClean="0">
                <a:solidFill>
                  <a:srgbClr val="17375E"/>
                </a:solidFill>
                <a:latin typeface="微软雅黑" pitchFamily="34" charset="-122"/>
                <a:ea typeface="微软雅黑" pitchFamily="34" charset="-122"/>
                <a:cs typeface="华文细黑"/>
              </a:rPr>
              <a:t>日</a:t>
            </a:r>
            <a:endParaRPr kumimoji="1" lang="zh-CN" altLang="en-US" sz="1600" dirty="0">
              <a:solidFill>
                <a:srgbClr val="17375E"/>
              </a:solidFill>
              <a:latin typeface="微软雅黑" pitchFamily="34" charset="-122"/>
              <a:ea typeface="微软雅黑" pitchFamily="34" charset="-122"/>
              <a:cs typeface="华文细黑"/>
            </a:endParaRPr>
          </a:p>
        </p:txBody>
      </p:sp>
      <p:pic>
        <p:nvPicPr>
          <p:cNvPr id="5" name="内容占位符 4" descr="IMG_1476.JPG"/>
          <p:cNvPicPr>
            <a:picLocks noGrp="1" noChangeAspect="1"/>
          </p:cNvPicPr>
          <p:nvPr>
            <p:ph idx="1"/>
          </p:nvPr>
        </p:nvPicPr>
        <p:blipFill>
          <a:blip r:embed="rId2">
            <a:extLst>
              <a:ext uri="{28A0092B-C50C-407E-A947-70E740481C1C}">
                <a14:useLocalDpi xmlns:a14="http://schemas.microsoft.com/office/drawing/2010/main" val="0"/>
              </a:ext>
            </a:extLst>
          </a:blip>
          <a:srcRect l="-3560" r="-3560"/>
          <a:stretch>
            <a:fillRect/>
          </a:stretch>
        </p:blipFill>
        <p:spPr>
          <a:xfrm>
            <a:off x="187664" y="1192009"/>
            <a:ext cx="8956336" cy="4925640"/>
          </a:xfrm>
        </p:spPr>
      </p:pic>
      <p:sp>
        <p:nvSpPr>
          <p:cNvPr id="7" name="TextBox 4"/>
          <p:cNvSpPr txBox="1"/>
          <p:nvPr/>
        </p:nvSpPr>
        <p:spPr>
          <a:xfrm>
            <a:off x="612000" y="360000"/>
            <a:ext cx="3673054" cy="707886"/>
          </a:xfrm>
          <a:prstGeom prst="rect">
            <a:avLst/>
          </a:prstGeom>
          <a:noFill/>
        </p:spPr>
        <p:txBody>
          <a:bodyPr wrap="square" rtlCol="0">
            <a:spAutoFit/>
          </a:bodyPr>
          <a:lstStyle/>
          <a:p>
            <a:r>
              <a:rPr lang="en-US" altLang="zh-CN" sz="4000" dirty="0" smtClean="0">
                <a:solidFill>
                  <a:srgbClr val="002060"/>
                </a:solidFill>
                <a:latin typeface="微软雅黑" pitchFamily="34" charset="-122"/>
                <a:ea typeface="微软雅黑" pitchFamily="34" charset="-122"/>
              </a:rPr>
              <a:t>R</a:t>
            </a:r>
            <a:r>
              <a:rPr lang="zh-CN" altLang="en-US" sz="4000" dirty="0" smtClean="0">
                <a:solidFill>
                  <a:srgbClr val="002060"/>
                </a:solidFill>
                <a:latin typeface="微软雅黑" pitchFamily="34" charset="-122"/>
                <a:ea typeface="微软雅黑" pitchFamily="34" charset="-122"/>
              </a:rPr>
              <a:t>语言简介</a:t>
            </a:r>
            <a:endParaRPr lang="zh-CN" altLang="en-US" sz="4000" dirty="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val="14584794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2000" y="360000"/>
            <a:ext cx="8229600" cy="850995"/>
          </a:xfrm>
        </p:spPr>
        <p:txBody>
          <a:bodyPr>
            <a:normAutofit/>
          </a:bodyPr>
          <a:lstStyle/>
          <a:p>
            <a:pPr marL="0" indent="0">
              <a:buNone/>
            </a:pPr>
            <a:r>
              <a:rPr kumimoji="1" lang="zh-CN" altLang="en-US" sz="4000" dirty="0" smtClean="0">
                <a:solidFill>
                  <a:srgbClr val="002060"/>
                </a:solidFill>
                <a:latin typeface="微软雅黑"/>
                <a:ea typeface="微软雅黑"/>
                <a:cs typeface="微软雅黑"/>
              </a:rPr>
              <a:t>为什么学</a:t>
            </a:r>
            <a:r>
              <a:rPr kumimoji="1" lang="en-US" altLang="zh-CN" sz="4000" dirty="0" smtClean="0">
                <a:solidFill>
                  <a:srgbClr val="002060"/>
                </a:solidFill>
                <a:latin typeface="微软雅黑"/>
                <a:ea typeface="微软雅黑"/>
                <a:cs typeface="微软雅黑"/>
              </a:rPr>
              <a:t>R</a:t>
            </a:r>
            <a:endParaRPr kumimoji="1" lang="zh-CN" altLang="en-US" sz="4000" dirty="0">
              <a:solidFill>
                <a:srgbClr val="002060"/>
              </a:solidFill>
              <a:latin typeface="微软雅黑"/>
              <a:ea typeface="微软雅黑"/>
              <a:cs typeface="微软雅黑"/>
            </a:endParaRPr>
          </a:p>
        </p:txBody>
      </p:sp>
      <p:graphicFrame>
        <p:nvGraphicFramePr>
          <p:cNvPr id="5" name="图表 4"/>
          <p:cNvGraphicFramePr/>
          <p:nvPr>
            <p:extLst>
              <p:ext uri="{D42A27DB-BD31-4B8C-83A1-F6EECF244321}">
                <p14:modId xmlns:p14="http://schemas.microsoft.com/office/powerpoint/2010/main" val="1139265707"/>
              </p:ext>
            </p:extLst>
          </p:nvPr>
        </p:nvGraphicFramePr>
        <p:xfrm>
          <a:off x="1154141" y="1816240"/>
          <a:ext cx="6667285" cy="397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00639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12000" y="360000"/>
            <a:ext cx="8229600" cy="817137"/>
          </a:xfrm>
        </p:spPr>
        <p:txBody>
          <a:bodyPr>
            <a:normAutofit/>
          </a:bodyPr>
          <a:lstStyle/>
          <a:p>
            <a:pPr marL="0" indent="0" algn="l"/>
            <a:r>
              <a:rPr kumimoji="1" lang="zh-CN" altLang="en-US" sz="4000" dirty="0">
                <a:solidFill>
                  <a:srgbClr val="002060"/>
                </a:solidFill>
                <a:latin typeface="微软雅黑"/>
                <a:ea typeface="微软雅黑"/>
                <a:cs typeface="微软雅黑"/>
              </a:rPr>
              <a:t>为什么学</a:t>
            </a:r>
            <a:r>
              <a:rPr kumimoji="1" lang="en-US" altLang="zh-CN" sz="4000" dirty="0">
                <a:solidFill>
                  <a:srgbClr val="002060"/>
                </a:solidFill>
                <a:latin typeface="微软雅黑"/>
                <a:ea typeface="微软雅黑"/>
                <a:cs typeface="微软雅黑"/>
              </a:rPr>
              <a:t>R</a:t>
            </a:r>
            <a:r>
              <a:rPr kumimoji="1" lang="zh-CN" altLang="en-US" sz="4000" dirty="0">
                <a:solidFill>
                  <a:srgbClr val="002060"/>
                </a:solidFill>
                <a:latin typeface="微软雅黑"/>
                <a:ea typeface="微软雅黑"/>
                <a:cs typeface="微软雅黑"/>
              </a:rPr>
              <a:t>：可视化</a:t>
            </a:r>
          </a:p>
        </p:txBody>
      </p:sp>
      <p:pic>
        <p:nvPicPr>
          <p:cNvPr id="7" name="内容占位符 6" descr="demo_ridge.pdf"/>
          <p:cNvPicPr>
            <a:picLocks noGrp="1" noChangeAspect="1"/>
          </p:cNvPicPr>
          <p:nvPr>
            <p:ph idx="1"/>
          </p:nvPr>
        </p:nvPicPr>
        <p:blipFill rotWithShape="1">
          <a:blip r:embed="rId2">
            <a:extLst>
              <a:ext uri="{28A0092B-C50C-407E-A947-70E740481C1C}">
                <a14:useLocalDpi xmlns:a14="http://schemas.microsoft.com/office/drawing/2010/main" val="0"/>
              </a:ext>
            </a:extLst>
          </a:blip>
          <a:srcRect t="-626" b="-583"/>
          <a:stretch/>
        </p:blipFill>
        <p:spPr>
          <a:xfrm>
            <a:off x="612000" y="1398417"/>
            <a:ext cx="7893360" cy="5368813"/>
          </a:xfrm>
        </p:spPr>
      </p:pic>
    </p:spTree>
    <p:extLst>
      <p:ext uri="{BB962C8B-B14F-4D97-AF65-F5344CB8AC3E}">
        <p14:creationId xmlns:p14="http://schemas.microsoft.com/office/powerpoint/2010/main" val="25477686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93870" y="360000"/>
            <a:ext cx="8229600" cy="817137"/>
          </a:xfrm>
        </p:spPr>
        <p:txBody>
          <a:bodyPr>
            <a:normAutofit/>
          </a:bodyPr>
          <a:lstStyle/>
          <a:p>
            <a:pPr marL="0" indent="0" algn="l"/>
            <a:r>
              <a:rPr kumimoji="1" lang="zh-CN" altLang="en-US" sz="4000" dirty="0">
                <a:solidFill>
                  <a:srgbClr val="002060"/>
                </a:solidFill>
                <a:latin typeface="微软雅黑"/>
                <a:ea typeface="微软雅黑"/>
                <a:cs typeface="微软雅黑"/>
              </a:rPr>
              <a:t>为什么学</a:t>
            </a:r>
            <a:r>
              <a:rPr kumimoji="1" lang="en-US" altLang="zh-CN" sz="4000" dirty="0">
                <a:solidFill>
                  <a:srgbClr val="002060"/>
                </a:solidFill>
                <a:latin typeface="微软雅黑"/>
                <a:ea typeface="微软雅黑"/>
                <a:cs typeface="微软雅黑"/>
              </a:rPr>
              <a:t>R</a:t>
            </a:r>
            <a:r>
              <a:rPr kumimoji="1" lang="zh-CN" altLang="en-US" sz="4000" dirty="0">
                <a:solidFill>
                  <a:srgbClr val="002060"/>
                </a:solidFill>
                <a:latin typeface="微软雅黑"/>
                <a:ea typeface="微软雅黑"/>
                <a:cs typeface="微软雅黑"/>
              </a:rPr>
              <a:t>：可视化</a:t>
            </a:r>
          </a:p>
        </p:txBody>
      </p:sp>
      <p:pic>
        <p:nvPicPr>
          <p:cNvPr id="5" name="图片 4" descr="demo_lin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70" y="1388214"/>
            <a:ext cx="8491737" cy="5095042"/>
          </a:xfrm>
          <a:prstGeom prst="rect">
            <a:avLst/>
          </a:prstGeom>
        </p:spPr>
      </p:pic>
    </p:spTree>
    <p:extLst>
      <p:ext uri="{BB962C8B-B14F-4D97-AF65-F5344CB8AC3E}">
        <p14:creationId xmlns:p14="http://schemas.microsoft.com/office/powerpoint/2010/main" val="33843439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12000" y="360000"/>
            <a:ext cx="8229600" cy="817137"/>
          </a:xfrm>
        </p:spPr>
        <p:txBody>
          <a:bodyPr>
            <a:normAutofit/>
          </a:bodyPr>
          <a:lstStyle/>
          <a:p>
            <a:pPr marL="0" indent="0" algn="l"/>
            <a:r>
              <a:rPr kumimoji="1" lang="zh-CN" altLang="en-US" sz="4000" dirty="0">
                <a:solidFill>
                  <a:srgbClr val="002060"/>
                </a:solidFill>
                <a:latin typeface="微软雅黑"/>
                <a:ea typeface="微软雅黑"/>
                <a:cs typeface="微软雅黑"/>
              </a:rPr>
              <a:t>为什么学</a:t>
            </a:r>
            <a:r>
              <a:rPr kumimoji="1" lang="en-US" altLang="zh-CN" sz="4000" dirty="0">
                <a:solidFill>
                  <a:srgbClr val="002060"/>
                </a:solidFill>
                <a:latin typeface="微软雅黑"/>
                <a:ea typeface="微软雅黑"/>
                <a:cs typeface="微软雅黑"/>
              </a:rPr>
              <a:t>R</a:t>
            </a:r>
            <a:r>
              <a:rPr kumimoji="1" lang="zh-CN" altLang="en-US" sz="4000" dirty="0">
                <a:solidFill>
                  <a:srgbClr val="002060"/>
                </a:solidFill>
                <a:latin typeface="微软雅黑"/>
                <a:ea typeface="微软雅黑"/>
                <a:cs typeface="微软雅黑"/>
              </a:rPr>
              <a:t>：可视化</a:t>
            </a:r>
          </a:p>
        </p:txBody>
      </p:sp>
      <p:pic>
        <p:nvPicPr>
          <p:cNvPr id="9" name="内容占位符 8" descr="demo_Bubble.pdf"/>
          <p:cNvPicPr>
            <a:picLocks noGrp="1" noChangeAspect="1"/>
          </p:cNvPicPr>
          <p:nvPr>
            <p:ph idx="1"/>
          </p:nvPr>
        </p:nvPicPr>
        <p:blipFill rotWithShape="1">
          <a:blip r:embed="rId2">
            <a:extLst>
              <a:ext uri="{28A0092B-C50C-407E-A947-70E740481C1C}">
                <a14:useLocalDpi xmlns:a14="http://schemas.microsoft.com/office/drawing/2010/main" val="0"/>
              </a:ext>
            </a:extLst>
          </a:blip>
          <a:srcRect t="809" b="-584"/>
          <a:stretch/>
        </p:blipFill>
        <p:spPr>
          <a:xfrm>
            <a:off x="730130" y="1315904"/>
            <a:ext cx="7671866" cy="5542095"/>
          </a:xfrm>
        </p:spPr>
      </p:pic>
    </p:spTree>
    <p:extLst>
      <p:ext uri="{BB962C8B-B14F-4D97-AF65-F5344CB8AC3E}">
        <p14:creationId xmlns:p14="http://schemas.microsoft.com/office/powerpoint/2010/main" val="292745150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9002</TotalTime>
  <Words>274</Words>
  <Application>Microsoft Macintosh PowerPoint</Application>
  <PresentationFormat>全屏显示(4:3)</PresentationFormat>
  <Paragraphs>71</Paragraphs>
  <Slides>17</Slides>
  <Notes>0</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主题</vt:lpstr>
      <vt:lpstr>PowerPoint 演示文稿</vt:lpstr>
      <vt:lpstr>内容提要</vt:lpstr>
      <vt:lpstr>R是一种用于统计、画图和编程的软件，由新西兰奥克兰大学 Ross Ihaka和 Robert Gentleman于1992年开发。</vt:lpstr>
      <vt:lpstr>PowerPoint 演示文稿</vt:lpstr>
      <vt:lpstr>注：数据来源于推特，统计日期为2019年4月16日-24日</vt:lpstr>
      <vt:lpstr>PowerPoint 演示文稿</vt:lpstr>
      <vt:lpstr>为什么学R：可视化</vt:lpstr>
      <vt:lpstr>为什么学R：可视化</vt:lpstr>
      <vt:lpstr>为什么学R：可视化</vt:lpstr>
      <vt:lpstr>为什么学R：可视化</vt:lpstr>
      <vt:lpstr>为什么学R：可视化</vt:lpstr>
      <vt:lpstr>为什么学R：不同软件的比较</vt:lpstr>
      <vt:lpstr>PowerPoint 演示文稿</vt:lpstr>
      <vt:lpstr>PowerPoint 演示文稿</vt:lpstr>
      <vt:lpstr>PowerPoint 演示文稿</vt:lpstr>
      <vt:lpstr>PowerPoint 演示文稿</vt:lpstr>
      <vt:lpstr>Come on,  R you ready?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数据可视化</dc:title>
  <dc:creator>林 mac</dc:creator>
  <cp:lastModifiedBy>林 mac</cp:lastModifiedBy>
  <cp:revision>283</cp:revision>
  <dcterms:created xsi:type="dcterms:W3CDTF">2017-05-25T11:45:27Z</dcterms:created>
  <dcterms:modified xsi:type="dcterms:W3CDTF">2019-07-19T14:58:05Z</dcterms:modified>
</cp:coreProperties>
</file>